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4"/>
    <p:sldMasterId id="2147483780" r:id="rId5"/>
  </p:sldMasterIdLst>
  <p:notesMasterIdLst>
    <p:notesMasterId r:id="rId23"/>
  </p:notesMasterIdLst>
  <p:sldIdLst>
    <p:sldId id="290" r:id="rId6"/>
    <p:sldId id="263" r:id="rId7"/>
    <p:sldId id="258" r:id="rId8"/>
    <p:sldId id="338" r:id="rId9"/>
    <p:sldId id="470" r:id="rId10"/>
    <p:sldId id="471" r:id="rId11"/>
    <p:sldId id="259" r:id="rId12"/>
    <p:sldId id="261" r:id="rId13"/>
    <p:sldId id="472" r:id="rId14"/>
    <p:sldId id="262" r:id="rId15"/>
    <p:sldId id="286" r:id="rId16"/>
    <p:sldId id="289" r:id="rId17"/>
    <p:sldId id="268" r:id="rId18"/>
    <p:sldId id="476" r:id="rId19"/>
    <p:sldId id="474" r:id="rId20"/>
    <p:sldId id="475" r:id="rId21"/>
    <p:sldId id="477"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ni Herberigs" initials="YH" lastIdx="5" clrIdx="0">
    <p:extLst>
      <p:ext uri="{19B8F6BF-5375-455C-9EA6-DF929625EA0E}">
        <p15:presenceInfo xmlns:p15="http://schemas.microsoft.com/office/powerpoint/2012/main" userId="Yoni Herberig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16B170-AF53-4A69-B638-40B23D148FC9}" v="4" dt="2022-02-18T07:52:25.881"/>
    <p1510:client id="{77A4911E-79F3-4DA6-B65D-E1AC10E57903}" v="128" dt="2022-02-17T18:36:23.25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614" autoAdjust="0"/>
  </p:normalViewPr>
  <p:slideViewPr>
    <p:cSldViewPr snapToGrid="0">
      <p:cViewPr varScale="1">
        <p:scale>
          <a:sx n="69" d="100"/>
          <a:sy n="69" d="100"/>
        </p:scale>
        <p:origin x="1205" y="3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77A4911E-79F3-4DA6-B65D-E1AC10E57903}"/>
    <pc:docChg chg="undo custSel addSld delSld modSld sldOrd delMainMaster">
      <pc:chgData name="Thomas Noordeloos" userId="df9f46e9-7760-4f6a-814f-9e8180d7b46a" providerId="ADAL" clId="{77A4911E-79F3-4DA6-B65D-E1AC10E57903}" dt="2022-02-18T08:05:31.272" v="465" actId="47"/>
      <pc:docMkLst>
        <pc:docMk/>
      </pc:docMkLst>
      <pc:sldChg chg="add">
        <pc:chgData name="Thomas Noordeloos" userId="df9f46e9-7760-4f6a-814f-9e8180d7b46a" providerId="ADAL" clId="{77A4911E-79F3-4DA6-B65D-E1AC10E57903}" dt="2022-02-17T13:01:03.985" v="117"/>
        <pc:sldMkLst>
          <pc:docMk/>
          <pc:sldMk cId="0" sldId="258"/>
        </pc:sldMkLst>
      </pc:sldChg>
      <pc:sldChg chg="modSp add del mod">
        <pc:chgData name="Thomas Noordeloos" userId="df9f46e9-7760-4f6a-814f-9e8180d7b46a" providerId="ADAL" clId="{77A4911E-79F3-4DA6-B65D-E1AC10E57903}" dt="2022-02-17T13:01:58.055" v="123" actId="1076"/>
        <pc:sldMkLst>
          <pc:docMk/>
          <pc:sldMk cId="0" sldId="259"/>
        </pc:sldMkLst>
        <pc:spChg chg="mod">
          <ac:chgData name="Thomas Noordeloos" userId="df9f46e9-7760-4f6a-814f-9e8180d7b46a" providerId="ADAL" clId="{77A4911E-79F3-4DA6-B65D-E1AC10E57903}" dt="2022-02-17T13:01:58.055" v="123" actId="1076"/>
          <ac:spMkLst>
            <pc:docMk/>
            <pc:sldMk cId="0" sldId="259"/>
            <ac:spMk id="302" creationId="{00000000-0000-0000-0000-000000000000}"/>
          </ac:spMkLst>
        </pc:spChg>
        <pc:spChg chg="mod">
          <ac:chgData name="Thomas Noordeloos" userId="df9f46e9-7760-4f6a-814f-9e8180d7b46a" providerId="ADAL" clId="{77A4911E-79F3-4DA6-B65D-E1AC10E57903}" dt="2022-02-17T13:01:55.936" v="122" actId="1076"/>
          <ac:spMkLst>
            <pc:docMk/>
            <pc:sldMk cId="0" sldId="259"/>
            <ac:spMk id="303" creationId="{00000000-0000-0000-0000-000000000000}"/>
          </ac:spMkLst>
        </pc:spChg>
        <pc:spChg chg="mod">
          <ac:chgData name="Thomas Noordeloos" userId="df9f46e9-7760-4f6a-814f-9e8180d7b46a" providerId="ADAL" clId="{77A4911E-79F3-4DA6-B65D-E1AC10E57903}" dt="2022-02-17T13:01:40.710" v="119" actId="1076"/>
          <ac:spMkLst>
            <pc:docMk/>
            <pc:sldMk cId="0" sldId="259"/>
            <ac:spMk id="304" creationId="{00000000-0000-0000-0000-000000000000}"/>
          </ac:spMkLst>
        </pc:spChg>
        <pc:spChg chg="mod">
          <ac:chgData name="Thomas Noordeloos" userId="df9f46e9-7760-4f6a-814f-9e8180d7b46a" providerId="ADAL" clId="{77A4911E-79F3-4DA6-B65D-E1AC10E57903}" dt="2022-02-17T13:01:44.478" v="120" actId="1076"/>
          <ac:spMkLst>
            <pc:docMk/>
            <pc:sldMk cId="0" sldId="259"/>
            <ac:spMk id="305" creationId="{00000000-0000-0000-0000-000000000000}"/>
          </ac:spMkLst>
        </pc:spChg>
      </pc:sldChg>
      <pc:sldChg chg="add">
        <pc:chgData name="Thomas Noordeloos" userId="df9f46e9-7760-4f6a-814f-9e8180d7b46a" providerId="ADAL" clId="{77A4911E-79F3-4DA6-B65D-E1AC10E57903}" dt="2022-02-17T13:02:35.679" v="124"/>
        <pc:sldMkLst>
          <pc:docMk/>
          <pc:sldMk cId="0" sldId="261"/>
        </pc:sldMkLst>
      </pc:sldChg>
      <pc:sldChg chg="add">
        <pc:chgData name="Thomas Noordeloos" userId="df9f46e9-7760-4f6a-814f-9e8180d7b46a" providerId="ADAL" clId="{77A4911E-79F3-4DA6-B65D-E1AC10E57903}" dt="2022-02-17T13:02:35.679" v="124"/>
        <pc:sldMkLst>
          <pc:docMk/>
          <pc:sldMk cId="0" sldId="262"/>
        </pc:sldMkLst>
      </pc:sldChg>
      <pc:sldChg chg="add">
        <pc:chgData name="Thomas Noordeloos" userId="df9f46e9-7760-4f6a-814f-9e8180d7b46a" providerId="ADAL" clId="{77A4911E-79F3-4DA6-B65D-E1AC10E57903}" dt="2022-02-17T13:10:43.005" v="139"/>
        <pc:sldMkLst>
          <pc:docMk/>
          <pc:sldMk cId="1937077332" sldId="268"/>
        </pc:sldMkLst>
      </pc:sldChg>
      <pc:sldChg chg="add">
        <pc:chgData name="Thomas Noordeloos" userId="df9f46e9-7760-4f6a-814f-9e8180d7b46a" providerId="ADAL" clId="{77A4911E-79F3-4DA6-B65D-E1AC10E57903}" dt="2022-02-17T13:14:26.783" v="151"/>
        <pc:sldMkLst>
          <pc:docMk/>
          <pc:sldMk cId="0" sldId="286"/>
        </pc:sldMkLst>
      </pc:sldChg>
      <pc:sldChg chg="add">
        <pc:chgData name="Thomas Noordeloos" userId="df9f46e9-7760-4f6a-814f-9e8180d7b46a" providerId="ADAL" clId="{77A4911E-79F3-4DA6-B65D-E1AC10E57903}" dt="2022-02-17T13:15:02.009" v="152"/>
        <pc:sldMkLst>
          <pc:docMk/>
          <pc:sldMk cId="0" sldId="289"/>
        </pc:sldMkLst>
      </pc:sldChg>
      <pc:sldChg chg="addSp delSp modSp add mod setBg addAnim delAnim setClrOvrMap">
        <pc:chgData name="Thomas Noordeloos" userId="df9f46e9-7760-4f6a-814f-9e8180d7b46a" providerId="ADAL" clId="{77A4911E-79F3-4DA6-B65D-E1AC10E57903}" dt="2022-02-17T18:36:23.257" v="464" actId="1076"/>
        <pc:sldMkLst>
          <pc:docMk/>
          <pc:sldMk cId="681798296" sldId="290"/>
        </pc:sldMkLst>
        <pc:spChg chg="mod ord">
          <ac:chgData name="Thomas Noordeloos" userId="df9f46e9-7760-4f6a-814f-9e8180d7b46a" providerId="ADAL" clId="{77A4911E-79F3-4DA6-B65D-E1AC10E57903}" dt="2022-02-17T14:32:34.546" v="435" actId="26606"/>
          <ac:spMkLst>
            <pc:docMk/>
            <pc:sldMk cId="681798296" sldId="290"/>
            <ac:spMk id="2" creationId="{00000000-0000-0000-0000-000000000000}"/>
          </ac:spMkLst>
        </pc:spChg>
        <pc:spChg chg="add del">
          <ac:chgData name="Thomas Noordeloos" userId="df9f46e9-7760-4f6a-814f-9e8180d7b46a" providerId="ADAL" clId="{77A4911E-79F3-4DA6-B65D-E1AC10E57903}" dt="2022-02-17T14:32:34.546" v="435" actId="26606"/>
          <ac:spMkLst>
            <pc:docMk/>
            <pc:sldMk cId="681798296" sldId="290"/>
            <ac:spMk id="135" creationId="{848F64AA-5BE2-4280-BEFA-DC288118FCCE}"/>
          </ac:spMkLst>
        </pc:spChg>
        <pc:spChg chg="add del">
          <ac:chgData name="Thomas Noordeloos" userId="df9f46e9-7760-4f6a-814f-9e8180d7b46a" providerId="ADAL" clId="{77A4911E-79F3-4DA6-B65D-E1AC10E57903}" dt="2022-02-17T14:30:44.181" v="422" actId="26606"/>
          <ac:spMkLst>
            <pc:docMk/>
            <pc:sldMk cId="681798296" sldId="290"/>
            <ac:spMk id="199" creationId="{60D05D2D-CB6A-431B-BE4A-2A7FCC9FA23B}"/>
          </ac:spMkLst>
        </pc:spChg>
        <pc:spChg chg="add del">
          <ac:chgData name="Thomas Noordeloos" userId="df9f46e9-7760-4f6a-814f-9e8180d7b46a" providerId="ADAL" clId="{77A4911E-79F3-4DA6-B65D-E1AC10E57903}" dt="2022-02-17T14:30:44.181" v="422" actId="26606"/>
          <ac:spMkLst>
            <pc:docMk/>
            <pc:sldMk cId="681798296" sldId="290"/>
            <ac:spMk id="201" creationId="{E84CD6E5-269B-4A44-867D-78DBB4DFF778}"/>
          </ac:spMkLst>
        </pc:spChg>
        <pc:spChg chg="add del">
          <ac:chgData name="Thomas Noordeloos" userId="df9f46e9-7760-4f6a-814f-9e8180d7b46a" providerId="ADAL" clId="{77A4911E-79F3-4DA6-B65D-E1AC10E57903}" dt="2022-02-17T14:31:06.591" v="427" actId="26606"/>
          <ac:spMkLst>
            <pc:docMk/>
            <pc:sldMk cId="681798296" sldId="290"/>
            <ac:spMk id="203" creationId="{C7163242-6303-46DC-BAC1-2A204F061321}"/>
          </ac:spMkLst>
        </pc:spChg>
        <pc:spChg chg="add del">
          <ac:chgData name="Thomas Noordeloos" userId="df9f46e9-7760-4f6a-814f-9e8180d7b46a" providerId="ADAL" clId="{77A4911E-79F3-4DA6-B65D-E1AC10E57903}" dt="2022-02-17T14:31:06.591" v="427" actId="26606"/>
          <ac:spMkLst>
            <pc:docMk/>
            <pc:sldMk cId="681798296" sldId="290"/>
            <ac:spMk id="205" creationId="{9A5160F0-6244-48E8-9E71-1F51EA90C9E2}"/>
          </ac:spMkLst>
        </pc:spChg>
        <pc:spChg chg="add del">
          <ac:chgData name="Thomas Noordeloos" userId="df9f46e9-7760-4f6a-814f-9e8180d7b46a" providerId="ADAL" clId="{77A4911E-79F3-4DA6-B65D-E1AC10E57903}" dt="2022-02-17T14:31:06.591" v="427" actId="26606"/>
          <ac:spMkLst>
            <pc:docMk/>
            <pc:sldMk cId="681798296" sldId="290"/>
            <ac:spMk id="207" creationId="{9BDFF5CA-602C-465F-8BC3-59C9963028BE}"/>
          </ac:spMkLst>
        </pc:spChg>
        <pc:spChg chg="add del">
          <ac:chgData name="Thomas Noordeloos" userId="df9f46e9-7760-4f6a-814f-9e8180d7b46a" providerId="ADAL" clId="{77A4911E-79F3-4DA6-B65D-E1AC10E57903}" dt="2022-02-17T14:31:06.591" v="427" actId="26606"/>
          <ac:spMkLst>
            <pc:docMk/>
            <pc:sldMk cId="681798296" sldId="290"/>
            <ac:spMk id="209" creationId="{D289228A-771B-48F6-B5DF-7A63EA32421C}"/>
          </ac:spMkLst>
        </pc:spChg>
        <pc:spChg chg="add del">
          <ac:chgData name="Thomas Noordeloos" userId="df9f46e9-7760-4f6a-814f-9e8180d7b46a" providerId="ADAL" clId="{77A4911E-79F3-4DA6-B65D-E1AC10E57903}" dt="2022-02-17T14:31:06.591" v="427" actId="26606"/>
          <ac:spMkLst>
            <pc:docMk/>
            <pc:sldMk cId="681798296" sldId="290"/>
            <ac:spMk id="211" creationId="{31D5EF21-94C4-481A-BD01-3D29FB305BD9}"/>
          </ac:spMkLst>
        </pc:spChg>
        <pc:spChg chg="add del">
          <ac:chgData name="Thomas Noordeloos" userId="df9f46e9-7760-4f6a-814f-9e8180d7b46a" providerId="ADAL" clId="{77A4911E-79F3-4DA6-B65D-E1AC10E57903}" dt="2022-02-17T14:31:06.591" v="427" actId="26606"/>
          <ac:spMkLst>
            <pc:docMk/>
            <pc:sldMk cId="681798296" sldId="290"/>
            <ac:spMk id="213" creationId="{805C4C40-D70E-4C4F-B228-98A0A6132603}"/>
          </ac:spMkLst>
        </pc:spChg>
        <pc:spChg chg="add del">
          <ac:chgData name="Thomas Noordeloos" userId="df9f46e9-7760-4f6a-814f-9e8180d7b46a" providerId="ADAL" clId="{77A4911E-79F3-4DA6-B65D-E1AC10E57903}" dt="2022-02-17T14:31:06.591" v="427" actId="26606"/>
          <ac:spMkLst>
            <pc:docMk/>
            <pc:sldMk cId="681798296" sldId="290"/>
            <ac:spMk id="6148" creationId="{AC8EEB0F-BA72-49AC-956F-331B60FDE79E}"/>
          </ac:spMkLst>
        </pc:spChg>
        <pc:spChg chg="add del">
          <ac:chgData name="Thomas Noordeloos" userId="df9f46e9-7760-4f6a-814f-9e8180d7b46a" providerId="ADAL" clId="{77A4911E-79F3-4DA6-B65D-E1AC10E57903}" dt="2022-02-17T14:31:06.591" v="427" actId="26606"/>
          <ac:spMkLst>
            <pc:docMk/>
            <pc:sldMk cId="681798296" sldId="290"/>
            <ac:spMk id="6149" creationId="{8CC700D5-9809-43F4-89D5-7DBBCB0DCC10}"/>
          </ac:spMkLst>
        </pc:spChg>
        <pc:spChg chg="add del">
          <ac:chgData name="Thomas Noordeloos" userId="df9f46e9-7760-4f6a-814f-9e8180d7b46a" providerId="ADAL" clId="{77A4911E-79F3-4DA6-B65D-E1AC10E57903}" dt="2022-02-17T14:32:18.944" v="431" actId="26606"/>
          <ac:spMkLst>
            <pc:docMk/>
            <pc:sldMk cId="681798296" sldId="290"/>
            <ac:spMk id="6150" creationId="{60D05D2D-CB6A-431B-BE4A-2A7FCC9FA23B}"/>
          </ac:spMkLst>
        </pc:spChg>
        <pc:spChg chg="add del">
          <ac:chgData name="Thomas Noordeloos" userId="df9f46e9-7760-4f6a-814f-9e8180d7b46a" providerId="ADAL" clId="{77A4911E-79F3-4DA6-B65D-E1AC10E57903}" dt="2022-02-17T14:32:18.944" v="431" actId="26606"/>
          <ac:spMkLst>
            <pc:docMk/>
            <pc:sldMk cId="681798296" sldId="290"/>
            <ac:spMk id="6151" creationId="{E84CD6E5-269B-4A44-867D-78DBB4DFF778}"/>
          </ac:spMkLst>
        </pc:spChg>
        <pc:spChg chg="add del">
          <ac:chgData name="Thomas Noordeloos" userId="df9f46e9-7760-4f6a-814f-9e8180d7b46a" providerId="ADAL" clId="{77A4911E-79F3-4DA6-B65D-E1AC10E57903}" dt="2022-02-17T14:32:34.542" v="434" actId="26606"/>
          <ac:spMkLst>
            <pc:docMk/>
            <pc:sldMk cId="681798296" sldId="290"/>
            <ac:spMk id="6153" creationId="{AC8EEB0F-BA72-49AC-956F-331B60FDE79E}"/>
          </ac:spMkLst>
        </pc:spChg>
        <pc:spChg chg="add del">
          <ac:chgData name="Thomas Noordeloos" userId="df9f46e9-7760-4f6a-814f-9e8180d7b46a" providerId="ADAL" clId="{77A4911E-79F3-4DA6-B65D-E1AC10E57903}" dt="2022-02-17T14:32:34.542" v="434" actId="26606"/>
          <ac:spMkLst>
            <pc:docMk/>
            <pc:sldMk cId="681798296" sldId="290"/>
            <ac:spMk id="6154" creationId="{8CC700D5-9809-43F4-89D5-7DBBCB0DCC10}"/>
          </ac:spMkLst>
        </pc:spChg>
        <pc:spChg chg="add del">
          <ac:chgData name="Thomas Noordeloos" userId="df9f46e9-7760-4f6a-814f-9e8180d7b46a" providerId="ADAL" clId="{77A4911E-79F3-4DA6-B65D-E1AC10E57903}" dt="2022-02-17T14:32:34.542" v="434" actId="26606"/>
          <ac:spMkLst>
            <pc:docMk/>
            <pc:sldMk cId="681798296" sldId="290"/>
            <ac:spMk id="6155" creationId="{C7163242-6303-46DC-BAC1-2A204F061321}"/>
          </ac:spMkLst>
        </pc:spChg>
        <pc:spChg chg="add del">
          <ac:chgData name="Thomas Noordeloos" userId="df9f46e9-7760-4f6a-814f-9e8180d7b46a" providerId="ADAL" clId="{77A4911E-79F3-4DA6-B65D-E1AC10E57903}" dt="2022-02-17T14:32:34.542" v="434" actId="26606"/>
          <ac:spMkLst>
            <pc:docMk/>
            <pc:sldMk cId="681798296" sldId="290"/>
            <ac:spMk id="6156" creationId="{9A5160F0-6244-48E8-9E71-1F51EA90C9E2}"/>
          </ac:spMkLst>
        </pc:spChg>
        <pc:spChg chg="add del">
          <ac:chgData name="Thomas Noordeloos" userId="df9f46e9-7760-4f6a-814f-9e8180d7b46a" providerId="ADAL" clId="{77A4911E-79F3-4DA6-B65D-E1AC10E57903}" dt="2022-02-17T14:32:34.542" v="434" actId="26606"/>
          <ac:spMkLst>
            <pc:docMk/>
            <pc:sldMk cId="681798296" sldId="290"/>
            <ac:spMk id="6157" creationId="{9BDFF5CA-602C-465F-8BC3-59C9963028BE}"/>
          </ac:spMkLst>
        </pc:spChg>
        <pc:spChg chg="add del">
          <ac:chgData name="Thomas Noordeloos" userId="df9f46e9-7760-4f6a-814f-9e8180d7b46a" providerId="ADAL" clId="{77A4911E-79F3-4DA6-B65D-E1AC10E57903}" dt="2022-02-17T14:32:34.542" v="434" actId="26606"/>
          <ac:spMkLst>
            <pc:docMk/>
            <pc:sldMk cId="681798296" sldId="290"/>
            <ac:spMk id="6158" creationId="{D289228A-771B-48F6-B5DF-7A63EA32421C}"/>
          </ac:spMkLst>
        </pc:spChg>
        <pc:spChg chg="add del">
          <ac:chgData name="Thomas Noordeloos" userId="df9f46e9-7760-4f6a-814f-9e8180d7b46a" providerId="ADAL" clId="{77A4911E-79F3-4DA6-B65D-E1AC10E57903}" dt="2022-02-17T14:32:34.542" v="434" actId="26606"/>
          <ac:spMkLst>
            <pc:docMk/>
            <pc:sldMk cId="681798296" sldId="290"/>
            <ac:spMk id="6159" creationId="{31D5EF21-94C4-481A-BD01-3D29FB305BD9}"/>
          </ac:spMkLst>
        </pc:spChg>
        <pc:spChg chg="add del">
          <ac:chgData name="Thomas Noordeloos" userId="df9f46e9-7760-4f6a-814f-9e8180d7b46a" providerId="ADAL" clId="{77A4911E-79F3-4DA6-B65D-E1AC10E57903}" dt="2022-02-17T14:32:34.542" v="434" actId="26606"/>
          <ac:spMkLst>
            <pc:docMk/>
            <pc:sldMk cId="681798296" sldId="290"/>
            <ac:spMk id="6160" creationId="{805C4C40-D70E-4C4F-B228-98A0A6132603}"/>
          </ac:spMkLst>
        </pc:spChg>
        <pc:picChg chg="add mod modCrop">
          <ac:chgData name="Thomas Noordeloos" userId="df9f46e9-7760-4f6a-814f-9e8180d7b46a" providerId="ADAL" clId="{77A4911E-79F3-4DA6-B65D-E1AC10E57903}" dt="2022-02-17T18:33:16.649" v="447" actId="732"/>
          <ac:picMkLst>
            <pc:docMk/>
            <pc:sldMk cId="681798296" sldId="290"/>
            <ac:picMk id="4" creationId="{38157C4F-BF6D-4DDC-BA9C-F938EFAC3779}"/>
          </ac:picMkLst>
        </pc:picChg>
        <pc:picChg chg="del mod ord">
          <ac:chgData name="Thomas Noordeloos" userId="df9f46e9-7760-4f6a-814f-9e8180d7b46a" providerId="ADAL" clId="{77A4911E-79F3-4DA6-B65D-E1AC10E57903}" dt="2022-02-17T18:32:26.046" v="437" actId="478"/>
          <ac:picMkLst>
            <pc:docMk/>
            <pc:sldMk cId="681798296" sldId="290"/>
            <ac:picMk id="2050" creationId="{136D4DC5-F73E-41FE-925F-6E4AE961088F}"/>
          </ac:picMkLst>
        </pc:picChg>
        <pc:picChg chg="mod ord">
          <ac:chgData name="Thomas Noordeloos" userId="df9f46e9-7760-4f6a-814f-9e8180d7b46a" providerId="ADAL" clId="{77A4911E-79F3-4DA6-B65D-E1AC10E57903}" dt="2022-02-17T18:35:47.314" v="461" actId="732"/>
          <ac:picMkLst>
            <pc:docMk/>
            <pc:sldMk cId="681798296" sldId="290"/>
            <ac:picMk id="2052" creationId="{75F10D42-0E85-4E42-A190-4010D7B24BFC}"/>
          </ac:picMkLst>
        </pc:picChg>
        <pc:picChg chg="del mod">
          <ac:chgData name="Thomas Noordeloos" userId="df9f46e9-7760-4f6a-814f-9e8180d7b46a" providerId="ADAL" clId="{77A4911E-79F3-4DA6-B65D-E1AC10E57903}" dt="2022-02-17T14:27:37.910" v="411" actId="478"/>
          <ac:picMkLst>
            <pc:docMk/>
            <pc:sldMk cId="681798296" sldId="290"/>
            <ac:picMk id="2058" creationId="{98DDAA7D-5CD8-47B2-BA4E-4E37CA848E91}"/>
          </ac:picMkLst>
        </pc:picChg>
        <pc:picChg chg="add mod ord">
          <ac:chgData name="Thomas Noordeloos" userId="df9f46e9-7760-4f6a-814f-9e8180d7b46a" providerId="ADAL" clId="{77A4911E-79F3-4DA6-B65D-E1AC10E57903}" dt="2022-02-17T18:36:23.257" v="464" actId="1076"/>
          <ac:picMkLst>
            <pc:docMk/>
            <pc:sldMk cId="681798296" sldId="290"/>
            <ac:picMk id="6146" creationId="{D49A7043-02EF-4518-B5BA-4D95DBF0FC9B}"/>
          </ac:picMkLst>
        </pc:picChg>
      </pc:sldChg>
      <pc:sldChg chg="modSp add del mod">
        <pc:chgData name="Thomas Noordeloos" userId="df9f46e9-7760-4f6a-814f-9e8180d7b46a" providerId="ADAL" clId="{77A4911E-79F3-4DA6-B65D-E1AC10E57903}" dt="2022-02-18T08:05:31.272" v="465" actId="47"/>
        <pc:sldMkLst>
          <pc:docMk/>
          <pc:sldMk cId="4293847052" sldId="336"/>
        </pc:sldMkLst>
        <pc:spChg chg="mod">
          <ac:chgData name="Thomas Noordeloos" userId="df9f46e9-7760-4f6a-814f-9e8180d7b46a" providerId="ADAL" clId="{77A4911E-79F3-4DA6-B65D-E1AC10E57903}" dt="2022-02-17T12:18:25.477" v="4" actId="5793"/>
          <ac:spMkLst>
            <pc:docMk/>
            <pc:sldMk cId="4293847052" sldId="336"/>
            <ac:spMk id="6" creationId="{6F9BB5AB-592E-497E-B5A4-491325ADD574}"/>
          </ac:spMkLst>
        </pc:spChg>
      </pc:sldChg>
      <pc:sldChg chg="del">
        <pc:chgData name="Thomas Noordeloos" userId="df9f46e9-7760-4f6a-814f-9e8180d7b46a" providerId="ADAL" clId="{77A4911E-79F3-4DA6-B65D-E1AC10E57903}" dt="2022-02-17T12:21:01.651" v="5" actId="47"/>
        <pc:sldMkLst>
          <pc:docMk/>
          <pc:sldMk cId="1915515833" sldId="337"/>
        </pc:sldMkLst>
      </pc:sldChg>
      <pc:sldChg chg="modSp add del mod">
        <pc:chgData name="Thomas Noordeloos" userId="df9f46e9-7760-4f6a-814f-9e8180d7b46a" providerId="ADAL" clId="{77A4911E-79F3-4DA6-B65D-E1AC10E57903}" dt="2022-02-17T12:58:23.702" v="90" actId="1076"/>
        <pc:sldMkLst>
          <pc:docMk/>
          <pc:sldMk cId="924718140" sldId="338"/>
        </pc:sldMkLst>
        <pc:spChg chg="mod">
          <ac:chgData name="Thomas Noordeloos" userId="df9f46e9-7760-4f6a-814f-9e8180d7b46a" providerId="ADAL" clId="{77A4911E-79F3-4DA6-B65D-E1AC10E57903}" dt="2022-02-17T12:58:07.255" v="87" actId="20577"/>
          <ac:spMkLst>
            <pc:docMk/>
            <pc:sldMk cId="924718140" sldId="338"/>
            <ac:spMk id="5" creationId="{21CD94BB-8F47-462C-88E2-A0E431FD4DEA}"/>
          </ac:spMkLst>
        </pc:spChg>
        <pc:picChg chg="mod">
          <ac:chgData name="Thomas Noordeloos" userId="df9f46e9-7760-4f6a-814f-9e8180d7b46a" providerId="ADAL" clId="{77A4911E-79F3-4DA6-B65D-E1AC10E57903}" dt="2022-02-17T12:58:23.702" v="90" actId="1076"/>
          <ac:picMkLst>
            <pc:docMk/>
            <pc:sldMk cId="924718140" sldId="338"/>
            <ac:picMk id="6" creationId="{0C1F1A7C-B027-4D1E-AE6E-1A7CA0D3A19E}"/>
          </ac:picMkLst>
        </pc:picChg>
      </pc:sldChg>
      <pc:sldChg chg="add del">
        <pc:chgData name="Thomas Noordeloos" userId="df9f46e9-7760-4f6a-814f-9e8180d7b46a" providerId="ADAL" clId="{77A4911E-79F3-4DA6-B65D-E1AC10E57903}" dt="2022-02-17T12:22:15.635" v="8" actId="47"/>
        <pc:sldMkLst>
          <pc:docMk/>
          <pc:sldMk cId="922458583" sldId="339"/>
        </pc:sldMkLst>
      </pc:sldChg>
      <pc:sldChg chg="del">
        <pc:chgData name="Thomas Noordeloos" userId="df9f46e9-7760-4f6a-814f-9e8180d7b46a" providerId="ADAL" clId="{77A4911E-79F3-4DA6-B65D-E1AC10E57903}" dt="2022-02-17T12:55:12.423" v="42" actId="47"/>
        <pc:sldMkLst>
          <pc:docMk/>
          <pc:sldMk cId="475868961" sldId="341"/>
        </pc:sldMkLst>
      </pc:sldChg>
      <pc:sldChg chg="del">
        <pc:chgData name="Thomas Noordeloos" userId="df9f46e9-7760-4f6a-814f-9e8180d7b46a" providerId="ADAL" clId="{77A4911E-79F3-4DA6-B65D-E1AC10E57903}" dt="2022-02-17T12:55:12.423" v="42" actId="47"/>
        <pc:sldMkLst>
          <pc:docMk/>
          <pc:sldMk cId="3536596152" sldId="342"/>
        </pc:sldMkLst>
      </pc:sldChg>
      <pc:sldChg chg="del">
        <pc:chgData name="Thomas Noordeloos" userId="df9f46e9-7760-4f6a-814f-9e8180d7b46a" providerId="ADAL" clId="{77A4911E-79F3-4DA6-B65D-E1AC10E57903}" dt="2022-02-17T12:55:12.423" v="42" actId="47"/>
        <pc:sldMkLst>
          <pc:docMk/>
          <pc:sldMk cId="3370333029" sldId="343"/>
        </pc:sldMkLst>
      </pc:sldChg>
      <pc:sldChg chg="del">
        <pc:chgData name="Thomas Noordeloos" userId="df9f46e9-7760-4f6a-814f-9e8180d7b46a" providerId="ADAL" clId="{77A4911E-79F3-4DA6-B65D-E1AC10E57903}" dt="2022-02-17T12:55:12.423" v="42" actId="47"/>
        <pc:sldMkLst>
          <pc:docMk/>
          <pc:sldMk cId="1815862518" sldId="344"/>
        </pc:sldMkLst>
      </pc:sldChg>
      <pc:sldChg chg="del">
        <pc:chgData name="Thomas Noordeloos" userId="df9f46e9-7760-4f6a-814f-9e8180d7b46a" providerId="ADAL" clId="{77A4911E-79F3-4DA6-B65D-E1AC10E57903}" dt="2022-02-17T12:55:12.423" v="42" actId="47"/>
        <pc:sldMkLst>
          <pc:docMk/>
          <pc:sldMk cId="1605464833" sldId="345"/>
        </pc:sldMkLst>
      </pc:sldChg>
      <pc:sldChg chg="add del">
        <pc:chgData name="Thomas Noordeloos" userId="df9f46e9-7760-4f6a-814f-9e8180d7b46a" providerId="ADAL" clId="{77A4911E-79F3-4DA6-B65D-E1AC10E57903}" dt="2022-02-17T12:22:15.635" v="8" actId="47"/>
        <pc:sldMkLst>
          <pc:docMk/>
          <pc:sldMk cId="3969710861" sldId="346"/>
        </pc:sldMkLst>
      </pc:sldChg>
      <pc:sldChg chg="del">
        <pc:chgData name="Thomas Noordeloos" userId="df9f46e9-7760-4f6a-814f-9e8180d7b46a" providerId="ADAL" clId="{77A4911E-79F3-4DA6-B65D-E1AC10E57903}" dt="2022-02-17T12:55:12.423" v="42" actId="47"/>
        <pc:sldMkLst>
          <pc:docMk/>
          <pc:sldMk cId="3164528980" sldId="347"/>
        </pc:sldMkLst>
      </pc:sldChg>
      <pc:sldChg chg="del">
        <pc:chgData name="Thomas Noordeloos" userId="df9f46e9-7760-4f6a-814f-9e8180d7b46a" providerId="ADAL" clId="{77A4911E-79F3-4DA6-B65D-E1AC10E57903}" dt="2022-02-17T12:55:12.423" v="42" actId="47"/>
        <pc:sldMkLst>
          <pc:docMk/>
          <pc:sldMk cId="2205098703" sldId="348"/>
        </pc:sldMkLst>
      </pc:sldChg>
      <pc:sldChg chg="del">
        <pc:chgData name="Thomas Noordeloos" userId="df9f46e9-7760-4f6a-814f-9e8180d7b46a" providerId="ADAL" clId="{77A4911E-79F3-4DA6-B65D-E1AC10E57903}" dt="2022-02-17T12:55:12.423" v="42" actId="47"/>
        <pc:sldMkLst>
          <pc:docMk/>
          <pc:sldMk cId="208027666" sldId="349"/>
        </pc:sldMkLst>
      </pc:sldChg>
      <pc:sldChg chg="del">
        <pc:chgData name="Thomas Noordeloos" userId="df9f46e9-7760-4f6a-814f-9e8180d7b46a" providerId="ADAL" clId="{77A4911E-79F3-4DA6-B65D-E1AC10E57903}" dt="2022-02-17T12:55:12.423" v="42" actId="47"/>
        <pc:sldMkLst>
          <pc:docMk/>
          <pc:sldMk cId="2186796530" sldId="351"/>
        </pc:sldMkLst>
      </pc:sldChg>
      <pc:sldChg chg="add del">
        <pc:chgData name="Thomas Noordeloos" userId="df9f46e9-7760-4f6a-814f-9e8180d7b46a" providerId="ADAL" clId="{77A4911E-79F3-4DA6-B65D-E1AC10E57903}" dt="2022-02-17T12:22:15.635" v="8" actId="47"/>
        <pc:sldMkLst>
          <pc:docMk/>
          <pc:sldMk cId="3359107739" sldId="352"/>
        </pc:sldMkLst>
      </pc:sldChg>
      <pc:sldChg chg="add del ord">
        <pc:chgData name="Thomas Noordeloos" userId="df9f46e9-7760-4f6a-814f-9e8180d7b46a" providerId="ADAL" clId="{77A4911E-79F3-4DA6-B65D-E1AC10E57903}" dt="2022-02-17T13:01:12.821" v="118" actId="47"/>
        <pc:sldMkLst>
          <pc:docMk/>
          <pc:sldMk cId="1241248827" sldId="353"/>
        </pc:sldMkLst>
      </pc:sldChg>
      <pc:sldChg chg="del">
        <pc:chgData name="Thomas Noordeloos" userId="df9f46e9-7760-4f6a-814f-9e8180d7b46a" providerId="ADAL" clId="{77A4911E-79F3-4DA6-B65D-E1AC10E57903}" dt="2022-02-17T12:55:12.423" v="42" actId="47"/>
        <pc:sldMkLst>
          <pc:docMk/>
          <pc:sldMk cId="4235245611" sldId="458"/>
        </pc:sldMkLst>
      </pc:sldChg>
      <pc:sldChg chg="del">
        <pc:chgData name="Thomas Noordeloos" userId="df9f46e9-7760-4f6a-814f-9e8180d7b46a" providerId="ADAL" clId="{77A4911E-79F3-4DA6-B65D-E1AC10E57903}" dt="2022-02-17T12:55:12.423" v="42" actId="47"/>
        <pc:sldMkLst>
          <pc:docMk/>
          <pc:sldMk cId="1352834966" sldId="459"/>
        </pc:sldMkLst>
      </pc:sldChg>
      <pc:sldChg chg="del">
        <pc:chgData name="Thomas Noordeloos" userId="df9f46e9-7760-4f6a-814f-9e8180d7b46a" providerId="ADAL" clId="{77A4911E-79F3-4DA6-B65D-E1AC10E57903}" dt="2022-02-17T12:55:12.423" v="42" actId="47"/>
        <pc:sldMkLst>
          <pc:docMk/>
          <pc:sldMk cId="1755074366" sldId="460"/>
        </pc:sldMkLst>
      </pc:sldChg>
      <pc:sldChg chg="del">
        <pc:chgData name="Thomas Noordeloos" userId="df9f46e9-7760-4f6a-814f-9e8180d7b46a" providerId="ADAL" clId="{77A4911E-79F3-4DA6-B65D-E1AC10E57903}" dt="2022-02-17T12:55:12.423" v="42" actId="47"/>
        <pc:sldMkLst>
          <pc:docMk/>
          <pc:sldMk cId="2967694474" sldId="463"/>
        </pc:sldMkLst>
      </pc:sldChg>
      <pc:sldChg chg="del">
        <pc:chgData name="Thomas Noordeloos" userId="df9f46e9-7760-4f6a-814f-9e8180d7b46a" providerId="ADAL" clId="{77A4911E-79F3-4DA6-B65D-E1AC10E57903}" dt="2022-02-17T12:55:12.423" v="42" actId="47"/>
        <pc:sldMkLst>
          <pc:docMk/>
          <pc:sldMk cId="1405465316" sldId="464"/>
        </pc:sldMkLst>
      </pc:sldChg>
      <pc:sldChg chg="del">
        <pc:chgData name="Thomas Noordeloos" userId="df9f46e9-7760-4f6a-814f-9e8180d7b46a" providerId="ADAL" clId="{77A4911E-79F3-4DA6-B65D-E1AC10E57903}" dt="2022-02-17T12:55:12.423" v="42" actId="47"/>
        <pc:sldMkLst>
          <pc:docMk/>
          <pc:sldMk cId="1137624312" sldId="465"/>
        </pc:sldMkLst>
      </pc:sldChg>
      <pc:sldChg chg="del">
        <pc:chgData name="Thomas Noordeloos" userId="df9f46e9-7760-4f6a-814f-9e8180d7b46a" providerId="ADAL" clId="{77A4911E-79F3-4DA6-B65D-E1AC10E57903}" dt="2022-02-17T12:55:12.423" v="42" actId="47"/>
        <pc:sldMkLst>
          <pc:docMk/>
          <pc:sldMk cId="1993978965" sldId="466"/>
        </pc:sldMkLst>
      </pc:sldChg>
      <pc:sldChg chg="del">
        <pc:chgData name="Thomas Noordeloos" userId="df9f46e9-7760-4f6a-814f-9e8180d7b46a" providerId="ADAL" clId="{77A4911E-79F3-4DA6-B65D-E1AC10E57903}" dt="2022-02-17T12:55:12.423" v="42" actId="47"/>
        <pc:sldMkLst>
          <pc:docMk/>
          <pc:sldMk cId="1012321090" sldId="467"/>
        </pc:sldMkLst>
      </pc:sldChg>
      <pc:sldChg chg="del">
        <pc:chgData name="Thomas Noordeloos" userId="df9f46e9-7760-4f6a-814f-9e8180d7b46a" providerId="ADAL" clId="{77A4911E-79F3-4DA6-B65D-E1AC10E57903}" dt="2022-02-17T12:55:12.423" v="42" actId="47"/>
        <pc:sldMkLst>
          <pc:docMk/>
          <pc:sldMk cId="3503648935" sldId="468"/>
        </pc:sldMkLst>
      </pc:sldChg>
      <pc:sldChg chg="del">
        <pc:chgData name="Thomas Noordeloos" userId="df9f46e9-7760-4f6a-814f-9e8180d7b46a" providerId="ADAL" clId="{77A4911E-79F3-4DA6-B65D-E1AC10E57903}" dt="2022-02-17T14:23:58.546" v="355" actId="47"/>
        <pc:sldMkLst>
          <pc:docMk/>
          <pc:sldMk cId="2906910943" sldId="469"/>
        </pc:sldMkLst>
      </pc:sldChg>
      <pc:sldChg chg="addSp delSp modSp add del mod">
        <pc:chgData name="Thomas Noordeloos" userId="df9f46e9-7760-4f6a-814f-9e8180d7b46a" providerId="ADAL" clId="{77A4911E-79F3-4DA6-B65D-E1AC10E57903}" dt="2022-02-17T13:00:39.398" v="115"/>
        <pc:sldMkLst>
          <pc:docMk/>
          <pc:sldMk cId="203130055" sldId="470"/>
        </pc:sldMkLst>
        <pc:spChg chg="mod">
          <ac:chgData name="Thomas Noordeloos" userId="df9f46e9-7760-4f6a-814f-9e8180d7b46a" providerId="ADAL" clId="{77A4911E-79F3-4DA6-B65D-E1AC10E57903}" dt="2022-02-17T13:00:39.398" v="115"/>
          <ac:spMkLst>
            <pc:docMk/>
            <pc:sldMk cId="203130055" sldId="470"/>
            <ac:spMk id="5" creationId="{21CD94BB-8F47-462C-88E2-A0E431FD4DEA}"/>
          </ac:spMkLst>
        </pc:spChg>
        <pc:picChg chg="del">
          <ac:chgData name="Thomas Noordeloos" userId="df9f46e9-7760-4f6a-814f-9e8180d7b46a" providerId="ADAL" clId="{77A4911E-79F3-4DA6-B65D-E1AC10E57903}" dt="2022-02-17T12:26:39.863" v="29" actId="478"/>
          <ac:picMkLst>
            <pc:docMk/>
            <pc:sldMk cId="203130055" sldId="470"/>
            <ac:picMk id="6" creationId="{0C1F1A7C-B027-4D1E-AE6E-1A7CA0D3A19E}"/>
          </ac:picMkLst>
        </pc:picChg>
        <pc:picChg chg="add mod">
          <ac:chgData name="Thomas Noordeloos" userId="df9f46e9-7760-4f6a-814f-9e8180d7b46a" providerId="ADAL" clId="{77A4911E-79F3-4DA6-B65D-E1AC10E57903}" dt="2022-02-17T12:58:35.791" v="94" actId="1076"/>
          <ac:picMkLst>
            <pc:docMk/>
            <pc:sldMk cId="203130055" sldId="470"/>
            <ac:picMk id="1026" creationId="{91DDD2CB-8881-4E62-83CD-33E43F0E27E3}"/>
          </ac:picMkLst>
        </pc:picChg>
        <pc:picChg chg="add del mod">
          <ac:chgData name="Thomas Noordeloos" userId="df9f46e9-7760-4f6a-814f-9e8180d7b46a" providerId="ADAL" clId="{77A4911E-79F3-4DA6-B65D-E1AC10E57903}" dt="2022-02-17T12:51:17.480" v="38" actId="478"/>
          <ac:picMkLst>
            <pc:docMk/>
            <pc:sldMk cId="203130055" sldId="470"/>
            <ac:picMk id="1028" creationId="{2CC565FF-DEEE-45E3-B834-BEA0286205EA}"/>
          </ac:picMkLst>
        </pc:picChg>
      </pc:sldChg>
      <pc:sldChg chg="addSp delSp modSp add mod modAnim">
        <pc:chgData name="Thomas Noordeloos" userId="df9f46e9-7760-4f6a-814f-9e8180d7b46a" providerId="ADAL" clId="{77A4911E-79F3-4DA6-B65D-E1AC10E57903}" dt="2022-02-17T13:03:23.146" v="126" actId="1076"/>
        <pc:sldMkLst>
          <pc:docMk/>
          <pc:sldMk cId="4142643122" sldId="471"/>
        </pc:sldMkLst>
        <pc:spChg chg="mod">
          <ac:chgData name="Thomas Noordeloos" userId="df9f46e9-7760-4f6a-814f-9e8180d7b46a" providerId="ADAL" clId="{77A4911E-79F3-4DA6-B65D-E1AC10E57903}" dt="2022-02-17T13:00:44.091" v="116"/>
          <ac:spMkLst>
            <pc:docMk/>
            <pc:sldMk cId="4142643122" sldId="471"/>
            <ac:spMk id="5" creationId="{21CD94BB-8F47-462C-88E2-A0E431FD4DEA}"/>
          </ac:spMkLst>
        </pc:spChg>
        <pc:grpChg chg="add mod">
          <ac:chgData name="Thomas Noordeloos" userId="df9f46e9-7760-4f6a-814f-9e8180d7b46a" providerId="ADAL" clId="{77A4911E-79F3-4DA6-B65D-E1AC10E57903}" dt="2022-02-17T13:03:23.146" v="126" actId="1076"/>
          <ac:grpSpMkLst>
            <pc:docMk/>
            <pc:sldMk cId="4142643122" sldId="471"/>
            <ac:grpSpMk id="2" creationId="{199504BE-9F40-45A2-9172-647002E67E0E}"/>
          </ac:grpSpMkLst>
        </pc:grpChg>
        <pc:picChg chg="add mod">
          <ac:chgData name="Thomas Noordeloos" userId="df9f46e9-7760-4f6a-814f-9e8180d7b46a" providerId="ADAL" clId="{77A4911E-79F3-4DA6-B65D-E1AC10E57903}" dt="2022-02-17T13:03:23.146" v="126" actId="1076"/>
          <ac:picMkLst>
            <pc:docMk/>
            <pc:sldMk cId="4142643122" sldId="471"/>
            <ac:picMk id="6" creationId="{6D9C22D2-69B2-4835-89AD-0B3DDAA7DD6D}"/>
          </ac:picMkLst>
        </pc:picChg>
        <pc:picChg chg="del">
          <ac:chgData name="Thomas Noordeloos" userId="df9f46e9-7760-4f6a-814f-9e8180d7b46a" providerId="ADAL" clId="{77A4911E-79F3-4DA6-B65D-E1AC10E57903}" dt="2022-02-17T12:55:32.788" v="44" actId="478"/>
          <ac:picMkLst>
            <pc:docMk/>
            <pc:sldMk cId="4142643122" sldId="471"/>
            <ac:picMk id="1026" creationId="{91DDD2CB-8881-4E62-83CD-33E43F0E27E3}"/>
          </ac:picMkLst>
        </pc:picChg>
        <pc:picChg chg="add mod">
          <ac:chgData name="Thomas Noordeloos" userId="df9f46e9-7760-4f6a-814f-9e8180d7b46a" providerId="ADAL" clId="{77A4911E-79F3-4DA6-B65D-E1AC10E57903}" dt="2022-02-17T13:03:17.402" v="125" actId="1076"/>
          <ac:picMkLst>
            <pc:docMk/>
            <pc:sldMk cId="4142643122" sldId="471"/>
            <ac:picMk id="2050" creationId="{12B3211C-18A3-4617-AC10-107728A171DD}"/>
          </ac:picMkLst>
        </pc:picChg>
        <pc:picChg chg="add mod">
          <ac:chgData name="Thomas Noordeloos" userId="df9f46e9-7760-4f6a-814f-9e8180d7b46a" providerId="ADAL" clId="{77A4911E-79F3-4DA6-B65D-E1AC10E57903}" dt="2022-02-17T13:03:23.146" v="126" actId="1076"/>
          <ac:picMkLst>
            <pc:docMk/>
            <pc:sldMk cId="4142643122" sldId="471"/>
            <ac:picMk id="2052" creationId="{B6AB0F55-B961-4D3B-8E52-83D63D58B6D4}"/>
          </ac:picMkLst>
        </pc:picChg>
      </pc:sldChg>
      <pc:sldChg chg="addSp modSp new mod modNotesTx">
        <pc:chgData name="Thomas Noordeloos" userId="df9f46e9-7760-4f6a-814f-9e8180d7b46a" providerId="ADAL" clId="{77A4911E-79F3-4DA6-B65D-E1AC10E57903}" dt="2022-02-17T13:07:26.396" v="138"/>
        <pc:sldMkLst>
          <pc:docMk/>
          <pc:sldMk cId="3074826668" sldId="472"/>
        </pc:sldMkLst>
        <pc:picChg chg="add mod">
          <ac:chgData name="Thomas Noordeloos" userId="df9f46e9-7760-4f6a-814f-9e8180d7b46a" providerId="ADAL" clId="{77A4911E-79F3-4DA6-B65D-E1AC10E57903}" dt="2022-02-17T13:07:10.143" v="137" actId="1076"/>
          <ac:picMkLst>
            <pc:docMk/>
            <pc:sldMk cId="3074826668" sldId="472"/>
            <ac:picMk id="3" creationId="{E7F9B264-A5D5-4A8D-8C4F-8652EA3F68D3}"/>
          </ac:picMkLst>
        </pc:picChg>
        <pc:picChg chg="add mod">
          <ac:chgData name="Thomas Noordeloos" userId="df9f46e9-7760-4f6a-814f-9e8180d7b46a" providerId="ADAL" clId="{77A4911E-79F3-4DA6-B65D-E1AC10E57903}" dt="2022-02-17T13:06:45.356" v="134" actId="732"/>
          <ac:picMkLst>
            <pc:docMk/>
            <pc:sldMk cId="3074826668" sldId="472"/>
            <ac:picMk id="4098" creationId="{DFADC5C7-0ED0-493B-94AD-D120C857B459}"/>
          </ac:picMkLst>
        </pc:picChg>
      </pc:sldChg>
      <pc:sldChg chg="addSp delSp modSp add del mod">
        <pc:chgData name="Thomas Noordeloos" userId="df9f46e9-7760-4f6a-814f-9e8180d7b46a" providerId="ADAL" clId="{77A4911E-79F3-4DA6-B65D-E1AC10E57903}" dt="2022-02-17T13:25:06.976" v="258" actId="47"/>
        <pc:sldMkLst>
          <pc:docMk/>
          <pc:sldMk cId="430481663" sldId="473"/>
        </pc:sldMkLst>
        <pc:picChg chg="mod modCrop">
          <ac:chgData name="Thomas Noordeloos" userId="df9f46e9-7760-4f6a-814f-9e8180d7b46a" providerId="ADAL" clId="{77A4911E-79F3-4DA6-B65D-E1AC10E57903}" dt="2022-02-17T13:16:46.572" v="161" actId="1076"/>
          <ac:picMkLst>
            <pc:docMk/>
            <pc:sldMk cId="430481663" sldId="473"/>
            <ac:picMk id="3" creationId="{28B89493-F66C-4D50-AEC8-A8F41CDB3AB8}"/>
          </ac:picMkLst>
        </pc:picChg>
        <pc:picChg chg="add del mod">
          <ac:chgData name="Thomas Noordeloos" userId="df9f46e9-7760-4f6a-814f-9e8180d7b46a" providerId="ADAL" clId="{77A4911E-79F3-4DA6-B65D-E1AC10E57903}" dt="2022-02-17T13:17:46.813" v="172" actId="21"/>
          <ac:picMkLst>
            <pc:docMk/>
            <pc:sldMk cId="430481663" sldId="473"/>
            <ac:picMk id="4" creationId="{50408F28-41E5-470C-96F7-74C91A91EBBE}"/>
          </ac:picMkLst>
        </pc:picChg>
      </pc:sldChg>
      <pc:sldChg chg="addSp delSp modSp add del mod">
        <pc:chgData name="Thomas Noordeloos" userId="df9f46e9-7760-4f6a-814f-9e8180d7b46a" providerId="ADAL" clId="{77A4911E-79F3-4DA6-B65D-E1AC10E57903}" dt="2022-02-17T13:28:25.292" v="264" actId="1076"/>
        <pc:sldMkLst>
          <pc:docMk/>
          <pc:sldMk cId="2524570606" sldId="474"/>
        </pc:sldMkLst>
        <pc:spChg chg="add del mod ord topLvl">
          <ac:chgData name="Thomas Noordeloos" userId="df9f46e9-7760-4f6a-814f-9e8180d7b46a" providerId="ADAL" clId="{77A4911E-79F3-4DA6-B65D-E1AC10E57903}" dt="2022-02-17T13:28:14.904" v="262" actId="478"/>
          <ac:spMkLst>
            <pc:docMk/>
            <pc:sldMk cId="2524570606" sldId="474"/>
            <ac:spMk id="6" creationId="{A6F522EE-6392-44D4-A968-6FF977F305BE}"/>
          </ac:spMkLst>
        </pc:spChg>
        <pc:spChg chg="add mod">
          <ac:chgData name="Thomas Noordeloos" userId="df9f46e9-7760-4f6a-814f-9e8180d7b46a" providerId="ADAL" clId="{77A4911E-79F3-4DA6-B65D-E1AC10E57903}" dt="2022-02-17T13:28:25.292" v="264" actId="1076"/>
          <ac:spMkLst>
            <pc:docMk/>
            <pc:sldMk cId="2524570606" sldId="474"/>
            <ac:spMk id="10" creationId="{E076EC4D-3FE8-4031-A783-A0EC981CB09D}"/>
          </ac:spMkLst>
        </pc:spChg>
        <pc:grpChg chg="add mod">
          <ac:chgData name="Thomas Noordeloos" userId="df9f46e9-7760-4f6a-814f-9e8180d7b46a" providerId="ADAL" clId="{77A4911E-79F3-4DA6-B65D-E1AC10E57903}" dt="2022-02-17T13:17:43.060" v="171" actId="164"/>
          <ac:grpSpMkLst>
            <pc:docMk/>
            <pc:sldMk cId="2524570606" sldId="474"/>
            <ac:grpSpMk id="2" creationId="{2FC62BCE-EF70-4A6A-BE52-1EC7BC13AE92}"/>
          </ac:grpSpMkLst>
        </pc:grpChg>
        <pc:grpChg chg="add del mod">
          <ac:chgData name="Thomas Noordeloos" userId="df9f46e9-7760-4f6a-814f-9e8180d7b46a" providerId="ADAL" clId="{77A4911E-79F3-4DA6-B65D-E1AC10E57903}" dt="2022-02-17T13:21:22.852" v="217" actId="165"/>
          <ac:grpSpMkLst>
            <pc:docMk/>
            <pc:sldMk cId="2524570606" sldId="474"/>
            <ac:grpSpMk id="7" creationId="{AE8AD153-5658-4735-A5D5-86033BB48E1F}"/>
          </ac:grpSpMkLst>
        </pc:grpChg>
        <pc:grpChg chg="add del mod">
          <ac:chgData name="Thomas Noordeloos" userId="df9f46e9-7760-4f6a-814f-9e8180d7b46a" providerId="ADAL" clId="{77A4911E-79F3-4DA6-B65D-E1AC10E57903}" dt="2022-02-17T13:23:03.199" v="241" actId="165"/>
          <ac:grpSpMkLst>
            <pc:docMk/>
            <pc:sldMk cId="2524570606" sldId="474"/>
            <ac:grpSpMk id="8" creationId="{76428E03-8272-4917-AB6D-39475F95C156}"/>
          </ac:grpSpMkLst>
        </pc:grpChg>
        <pc:grpChg chg="add del mod">
          <ac:chgData name="Thomas Noordeloos" userId="df9f46e9-7760-4f6a-814f-9e8180d7b46a" providerId="ADAL" clId="{77A4911E-79F3-4DA6-B65D-E1AC10E57903}" dt="2022-02-17T13:23:11.998" v="243" actId="165"/>
          <ac:grpSpMkLst>
            <pc:docMk/>
            <pc:sldMk cId="2524570606" sldId="474"/>
            <ac:grpSpMk id="9" creationId="{52E27ED8-C681-4497-AE78-2510D9713082}"/>
          </ac:grpSpMkLst>
        </pc:grpChg>
        <pc:picChg chg="mod modCrop">
          <ac:chgData name="Thomas Noordeloos" userId="df9f46e9-7760-4f6a-814f-9e8180d7b46a" providerId="ADAL" clId="{77A4911E-79F3-4DA6-B65D-E1AC10E57903}" dt="2022-02-17T13:17:43.060" v="171" actId="164"/>
          <ac:picMkLst>
            <pc:docMk/>
            <pc:sldMk cId="2524570606" sldId="474"/>
            <ac:picMk id="3" creationId="{28B89493-F66C-4D50-AEC8-A8F41CDB3AB8}"/>
          </ac:picMkLst>
        </pc:picChg>
        <pc:picChg chg="add mod modCrop">
          <ac:chgData name="Thomas Noordeloos" userId="df9f46e9-7760-4f6a-814f-9e8180d7b46a" providerId="ADAL" clId="{77A4911E-79F3-4DA6-B65D-E1AC10E57903}" dt="2022-02-17T13:17:43.060" v="171" actId="164"/>
          <ac:picMkLst>
            <pc:docMk/>
            <pc:sldMk cId="2524570606" sldId="474"/>
            <ac:picMk id="4" creationId="{55FF7D75-D12C-45E8-AF82-9EFC998717D9}"/>
          </ac:picMkLst>
        </pc:picChg>
        <pc:picChg chg="add mod ord topLvl">
          <ac:chgData name="Thomas Noordeloos" userId="df9f46e9-7760-4f6a-814f-9e8180d7b46a" providerId="ADAL" clId="{77A4911E-79F3-4DA6-B65D-E1AC10E57903}" dt="2022-02-17T13:28:19.261" v="263" actId="1076"/>
          <ac:picMkLst>
            <pc:docMk/>
            <pc:sldMk cId="2524570606" sldId="474"/>
            <ac:picMk id="5" creationId="{2CAAF059-4E55-4773-BE05-3AC24325D636}"/>
          </ac:picMkLst>
        </pc:picChg>
        <pc:picChg chg="add mod">
          <ac:chgData name="Thomas Noordeloos" userId="df9f46e9-7760-4f6a-814f-9e8180d7b46a" providerId="ADAL" clId="{77A4911E-79F3-4DA6-B65D-E1AC10E57903}" dt="2022-02-17T13:28:25.292" v="264" actId="1076"/>
          <ac:picMkLst>
            <pc:docMk/>
            <pc:sldMk cId="2524570606" sldId="474"/>
            <ac:picMk id="11" creationId="{41336249-70C7-4C4D-9C81-AD78366ECAD2}"/>
          </ac:picMkLst>
        </pc:picChg>
        <pc:picChg chg="del">
          <ac:chgData name="Thomas Noordeloos" userId="df9f46e9-7760-4f6a-814f-9e8180d7b46a" providerId="ADAL" clId="{77A4911E-79F3-4DA6-B65D-E1AC10E57903}" dt="2022-02-17T13:16:18.605" v="154" actId="21"/>
          <ac:picMkLst>
            <pc:docMk/>
            <pc:sldMk cId="2524570606" sldId="474"/>
            <ac:picMk id="518" creationId="{00000000-0000-0000-0000-000000000000}"/>
          </ac:picMkLst>
        </pc:picChg>
      </pc:sldChg>
      <pc:sldChg chg="addSp delSp modSp new mod">
        <pc:chgData name="Thomas Noordeloos" userId="df9f46e9-7760-4f6a-814f-9e8180d7b46a" providerId="ADAL" clId="{77A4911E-79F3-4DA6-B65D-E1AC10E57903}" dt="2022-02-17T13:19:35.291" v="208" actId="1076"/>
        <pc:sldMkLst>
          <pc:docMk/>
          <pc:sldMk cId="2233744628" sldId="475"/>
        </pc:sldMkLst>
        <pc:spChg chg="del">
          <ac:chgData name="Thomas Noordeloos" userId="df9f46e9-7760-4f6a-814f-9e8180d7b46a" providerId="ADAL" clId="{77A4911E-79F3-4DA6-B65D-E1AC10E57903}" dt="2022-02-17T13:18:26.891" v="179" actId="478"/>
          <ac:spMkLst>
            <pc:docMk/>
            <pc:sldMk cId="2233744628" sldId="475"/>
            <ac:spMk id="2" creationId="{A3E277A3-F4B1-46B5-8735-47741D236D9B}"/>
          </ac:spMkLst>
        </pc:spChg>
        <pc:spChg chg="del">
          <ac:chgData name="Thomas Noordeloos" userId="df9f46e9-7760-4f6a-814f-9e8180d7b46a" providerId="ADAL" clId="{77A4911E-79F3-4DA6-B65D-E1AC10E57903}" dt="2022-02-17T13:18:26.073" v="178" actId="478"/>
          <ac:spMkLst>
            <pc:docMk/>
            <pc:sldMk cId="2233744628" sldId="475"/>
            <ac:spMk id="3" creationId="{C15BDAB0-16C1-4AB2-956F-52EF03D7BA67}"/>
          </ac:spMkLst>
        </pc:spChg>
        <pc:spChg chg="add mod">
          <ac:chgData name="Thomas Noordeloos" userId="df9f46e9-7760-4f6a-814f-9e8180d7b46a" providerId="ADAL" clId="{77A4911E-79F3-4DA6-B65D-E1AC10E57903}" dt="2022-02-17T13:19:28.358" v="205" actId="1076"/>
          <ac:spMkLst>
            <pc:docMk/>
            <pc:sldMk cId="2233744628" sldId="475"/>
            <ac:spMk id="5" creationId="{3F52BD3E-D982-464D-A0F9-16A8BEBDB2F1}"/>
          </ac:spMkLst>
        </pc:spChg>
        <pc:picChg chg="add mod">
          <ac:chgData name="Thomas Noordeloos" userId="df9f46e9-7760-4f6a-814f-9e8180d7b46a" providerId="ADAL" clId="{77A4911E-79F3-4DA6-B65D-E1AC10E57903}" dt="2022-02-17T13:19:35.291" v="208" actId="1076"/>
          <ac:picMkLst>
            <pc:docMk/>
            <pc:sldMk cId="2233744628" sldId="475"/>
            <ac:picMk id="4" creationId="{EC6FC6A1-0A05-4179-AC50-56E023EEB4EC}"/>
          </ac:picMkLst>
        </pc:picChg>
        <pc:picChg chg="add mod">
          <ac:chgData name="Thomas Noordeloos" userId="df9f46e9-7760-4f6a-814f-9e8180d7b46a" providerId="ADAL" clId="{77A4911E-79F3-4DA6-B65D-E1AC10E57903}" dt="2022-02-17T13:18:57.780" v="188" actId="14100"/>
          <ac:picMkLst>
            <pc:docMk/>
            <pc:sldMk cId="2233744628" sldId="475"/>
            <ac:picMk id="6" creationId="{E058E535-9C39-4439-A586-4597A0B8F4BC}"/>
          </ac:picMkLst>
        </pc:picChg>
      </pc:sldChg>
      <pc:sldChg chg="addSp delSp modSp add mod ord">
        <pc:chgData name="Thomas Noordeloos" userId="df9f46e9-7760-4f6a-814f-9e8180d7b46a" providerId="ADAL" clId="{77A4911E-79F3-4DA6-B65D-E1AC10E57903}" dt="2022-02-17T13:35:53.125" v="309"/>
        <pc:sldMkLst>
          <pc:docMk/>
          <pc:sldMk cId="3858141829" sldId="476"/>
        </pc:sldMkLst>
        <pc:picChg chg="mod">
          <ac:chgData name="Thomas Noordeloos" userId="df9f46e9-7760-4f6a-814f-9e8180d7b46a" providerId="ADAL" clId="{77A4911E-79F3-4DA6-B65D-E1AC10E57903}" dt="2022-02-17T13:35:53.125" v="309"/>
          <ac:picMkLst>
            <pc:docMk/>
            <pc:sldMk cId="3858141829" sldId="476"/>
            <ac:picMk id="3" creationId="{28B89493-F66C-4D50-AEC8-A8F41CDB3AB8}"/>
          </ac:picMkLst>
        </pc:picChg>
        <pc:picChg chg="add del mod">
          <ac:chgData name="Thomas Noordeloos" userId="df9f46e9-7760-4f6a-814f-9e8180d7b46a" providerId="ADAL" clId="{77A4911E-79F3-4DA6-B65D-E1AC10E57903}" dt="2022-02-17T13:34:05.125" v="296" actId="478"/>
          <ac:picMkLst>
            <pc:docMk/>
            <pc:sldMk cId="3858141829" sldId="476"/>
            <ac:picMk id="4" creationId="{07073CEF-9F1B-4AB4-8415-858BB12ECBD5}"/>
          </ac:picMkLst>
        </pc:picChg>
        <pc:picChg chg="add del mod">
          <ac:chgData name="Thomas Noordeloos" userId="df9f46e9-7760-4f6a-814f-9e8180d7b46a" providerId="ADAL" clId="{77A4911E-79F3-4DA6-B65D-E1AC10E57903}" dt="2022-02-17T13:34:27.809" v="301" actId="478"/>
          <ac:picMkLst>
            <pc:docMk/>
            <pc:sldMk cId="3858141829" sldId="476"/>
            <ac:picMk id="5" creationId="{59263EC0-FF91-44AE-A423-83A6A9E646C5}"/>
          </ac:picMkLst>
        </pc:picChg>
        <pc:picChg chg="add del mod">
          <ac:chgData name="Thomas Noordeloos" userId="df9f46e9-7760-4f6a-814f-9e8180d7b46a" providerId="ADAL" clId="{77A4911E-79F3-4DA6-B65D-E1AC10E57903}" dt="2022-02-17T13:34:27.809" v="301" actId="478"/>
          <ac:picMkLst>
            <pc:docMk/>
            <pc:sldMk cId="3858141829" sldId="476"/>
            <ac:picMk id="6" creationId="{577F0F18-56EA-4CC2-85D5-419CE38BA711}"/>
          </ac:picMkLst>
        </pc:picChg>
        <pc:picChg chg="add mod">
          <ac:chgData name="Thomas Noordeloos" userId="df9f46e9-7760-4f6a-814f-9e8180d7b46a" providerId="ADAL" clId="{77A4911E-79F3-4DA6-B65D-E1AC10E57903}" dt="2022-02-17T13:35:05.192" v="308" actId="14100"/>
          <ac:picMkLst>
            <pc:docMk/>
            <pc:sldMk cId="3858141829" sldId="476"/>
            <ac:picMk id="7" creationId="{4EA438BA-76B5-4941-9975-BCB717832779}"/>
          </ac:picMkLst>
        </pc:picChg>
        <pc:picChg chg="add mod">
          <ac:chgData name="Thomas Noordeloos" userId="df9f46e9-7760-4f6a-814f-9e8180d7b46a" providerId="ADAL" clId="{77A4911E-79F3-4DA6-B65D-E1AC10E57903}" dt="2022-02-17T13:34:11.770" v="300" actId="1076"/>
          <ac:picMkLst>
            <pc:docMk/>
            <pc:sldMk cId="3858141829" sldId="476"/>
            <ac:picMk id="8" creationId="{47FBC057-76D5-4185-9B87-D06BC564C34C}"/>
          </ac:picMkLst>
        </pc:picChg>
        <pc:picChg chg="add mod">
          <ac:chgData name="Thomas Noordeloos" userId="df9f46e9-7760-4f6a-814f-9e8180d7b46a" providerId="ADAL" clId="{77A4911E-79F3-4DA6-B65D-E1AC10E57903}" dt="2022-02-17T13:34:40.931" v="305" actId="1076"/>
          <ac:picMkLst>
            <pc:docMk/>
            <pc:sldMk cId="3858141829" sldId="476"/>
            <ac:picMk id="9" creationId="{AA39C810-39D3-465F-BDCD-EF362BB1A07B}"/>
          </ac:picMkLst>
        </pc:picChg>
      </pc:sldChg>
      <pc:sldChg chg="addSp delSp modSp new mod">
        <pc:chgData name="Thomas Noordeloos" userId="df9f46e9-7760-4f6a-814f-9e8180d7b46a" providerId="ADAL" clId="{77A4911E-79F3-4DA6-B65D-E1AC10E57903}" dt="2022-02-17T14:21:00.671" v="348" actId="14100"/>
        <pc:sldMkLst>
          <pc:docMk/>
          <pc:sldMk cId="1214539082" sldId="477"/>
        </pc:sldMkLst>
        <pc:spChg chg="del">
          <ac:chgData name="Thomas Noordeloos" userId="df9f46e9-7760-4f6a-814f-9e8180d7b46a" providerId="ADAL" clId="{77A4911E-79F3-4DA6-B65D-E1AC10E57903}" dt="2022-02-17T13:36:33.345" v="311" actId="478"/>
          <ac:spMkLst>
            <pc:docMk/>
            <pc:sldMk cId="1214539082" sldId="477"/>
            <ac:spMk id="2" creationId="{06C42751-4C62-49F2-852C-5F4EC93E814C}"/>
          </ac:spMkLst>
        </pc:spChg>
        <pc:spChg chg="del">
          <ac:chgData name="Thomas Noordeloos" userId="df9f46e9-7760-4f6a-814f-9e8180d7b46a" providerId="ADAL" clId="{77A4911E-79F3-4DA6-B65D-E1AC10E57903}" dt="2022-02-17T13:36:36.092" v="312" actId="478"/>
          <ac:spMkLst>
            <pc:docMk/>
            <pc:sldMk cId="1214539082" sldId="477"/>
            <ac:spMk id="3" creationId="{5E40A213-AD17-4DE2-8803-B797B42A7CFF}"/>
          </ac:spMkLst>
        </pc:spChg>
        <pc:spChg chg="add del mod">
          <ac:chgData name="Thomas Noordeloos" userId="df9f46e9-7760-4f6a-814f-9e8180d7b46a" providerId="ADAL" clId="{77A4911E-79F3-4DA6-B65D-E1AC10E57903}" dt="2022-02-17T13:39:17.337" v="330" actId="478"/>
          <ac:spMkLst>
            <pc:docMk/>
            <pc:sldMk cId="1214539082" sldId="477"/>
            <ac:spMk id="8" creationId="{98742CCE-732A-4300-A16E-DE522F66F47A}"/>
          </ac:spMkLst>
        </pc:spChg>
        <pc:spChg chg="add mod">
          <ac:chgData name="Thomas Noordeloos" userId="df9f46e9-7760-4f6a-814f-9e8180d7b46a" providerId="ADAL" clId="{77A4911E-79F3-4DA6-B65D-E1AC10E57903}" dt="2022-02-17T14:21:00.671" v="348" actId="14100"/>
          <ac:spMkLst>
            <pc:docMk/>
            <pc:sldMk cId="1214539082" sldId="477"/>
            <ac:spMk id="11" creationId="{FBCA30F9-910F-495C-9EF8-29490F0192FF}"/>
          </ac:spMkLst>
        </pc:spChg>
        <pc:spChg chg="add mod">
          <ac:chgData name="Thomas Noordeloos" userId="df9f46e9-7760-4f6a-814f-9e8180d7b46a" providerId="ADAL" clId="{77A4911E-79F3-4DA6-B65D-E1AC10E57903}" dt="2022-02-17T14:20:32.931" v="344"/>
          <ac:spMkLst>
            <pc:docMk/>
            <pc:sldMk cId="1214539082" sldId="477"/>
            <ac:spMk id="14" creationId="{A70A10DD-8F85-42F2-AF0F-5633D012BD88}"/>
          </ac:spMkLst>
        </pc:spChg>
        <pc:graphicFrameChg chg="add del mod">
          <ac:chgData name="Thomas Noordeloos" userId="df9f46e9-7760-4f6a-814f-9e8180d7b46a" providerId="ADAL" clId="{77A4911E-79F3-4DA6-B65D-E1AC10E57903}" dt="2022-02-17T13:39:11.578" v="329" actId="478"/>
          <ac:graphicFrameMkLst>
            <pc:docMk/>
            <pc:sldMk cId="1214539082" sldId="477"/>
            <ac:graphicFrameMk id="9" creationId="{ACA8D6DC-F075-4D1E-904D-0365EA181DD8}"/>
          </ac:graphicFrameMkLst>
        </pc:graphicFrameChg>
        <pc:picChg chg="add del mod">
          <ac:chgData name="Thomas Noordeloos" userId="df9f46e9-7760-4f6a-814f-9e8180d7b46a" providerId="ADAL" clId="{77A4911E-79F3-4DA6-B65D-E1AC10E57903}" dt="2022-02-17T13:37:46.873" v="316"/>
          <ac:picMkLst>
            <pc:docMk/>
            <pc:sldMk cId="1214539082" sldId="477"/>
            <ac:picMk id="4" creationId="{4CA23DBA-3B8F-437C-B725-91D7A95909CA}"/>
          </ac:picMkLst>
        </pc:picChg>
        <pc:picChg chg="add del">
          <ac:chgData name="Thomas Noordeloos" userId="df9f46e9-7760-4f6a-814f-9e8180d7b46a" providerId="ADAL" clId="{77A4911E-79F3-4DA6-B65D-E1AC10E57903}" dt="2022-02-17T13:38:00.482" v="318"/>
          <ac:picMkLst>
            <pc:docMk/>
            <pc:sldMk cId="1214539082" sldId="477"/>
            <ac:picMk id="5" creationId="{E70996E1-5972-46AF-BC2A-D18FEF8DAB0F}"/>
          </ac:picMkLst>
        </pc:picChg>
        <pc:picChg chg="add del mod">
          <ac:chgData name="Thomas Noordeloos" userId="df9f46e9-7760-4f6a-814f-9e8180d7b46a" providerId="ADAL" clId="{77A4911E-79F3-4DA6-B65D-E1AC10E57903}" dt="2022-02-17T13:38:06.078" v="321" actId="478"/>
          <ac:picMkLst>
            <pc:docMk/>
            <pc:sldMk cId="1214539082" sldId="477"/>
            <ac:picMk id="6" creationId="{B9FF9083-F7C4-4943-BFF2-320134847433}"/>
          </ac:picMkLst>
        </pc:picChg>
        <pc:picChg chg="add mod">
          <ac:chgData name="Thomas Noordeloos" userId="df9f46e9-7760-4f6a-814f-9e8180d7b46a" providerId="ADAL" clId="{77A4911E-79F3-4DA6-B65D-E1AC10E57903}" dt="2022-02-17T14:20:48.512" v="346" actId="14100"/>
          <ac:picMkLst>
            <pc:docMk/>
            <pc:sldMk cId="1214539082" sldId="477"/>
            <ac:picMk id="13" creationId="{329EB993-858D-4024-8022-A4DC9B2475C9}"/>
          </ac:picMkLst>
        </pc:picChg>
        <pc:picChg chg="add mod">
          <ac:chgData name="Thomas Noordeloos" userId="df9f46e9-7760-4f6a-814f-9e8180d7b46a" providerId="ADAL" clId="{77A4911E-79F3-4DA6-B65D-E1AC10E57903}" dt="2022-02-17T14:20:32.931" v="344"/>
          <ac:picMkLst>
            <pc:docMk/>
            <pc:sldMk cId="1214539082" sldId="477"/>
            <ac:picMk id="15" creationId="{7787916E-7C60-4233-9675-CE3EFD11BC71}"/>
          </ac:picMkLst>
        </pc:picChg>
      </pc:sldChg>
      <pc:sldMasterChg chg="delSldLayout">
        <pc:chgData name="Thomas Noordeloos" userId="df9f46e9-7760-4f6a-814f-9e8180d7b46a" providerId="ADAL" clId="{77A4911E-79F3-4DA6-B65D-E1AC10E57903}" dt="2022-02-17T12:55:12.423" v="42" actId="47"/>
        <pc:sldMasterMkLst>
          <pc:docMk/>
          <pc:sldMasterMk cId="630064610" sldId="2147483751"/>
        </pc:sldMasterMkLst>
        <pc:sldLayoutChg chg="del">
          <pc:chgData name="Thomas Noordeloos" userId="df9f46e9-7760-4f6a-814f-9e8180d7b46a" providerId="ADAL" clId="{77A4911E-79F3-4DA6-B65D-E1AC10E57903}" dt="2022-02-17T12:55:12.423" v="42" actId="47"/>
          <pc:sldLayoutMkLst>
            <pc:docMk/>
            <pc:sldMasterMk cId="630064610" sldId="2147483751"/>
            <pc:sldLayoutMk cId="3247703266" sldId="2147483763"/>
          </pc:sldLayoutMkLst>
        </pc:sldLayoutChg>
        <pc:sldLayoutChg chg="del">
          <pc:chgData name="Thomas Noordeloos" userId="df9f46e9-7760-4f6a-814f-9e8180d7b46a" providerId="ADAL" clId="{77A4911E-79F3-4DA6-B65D-E1AC10E57903}" dt="2022-02-17T12:54:56.931" v="39" actId="47"/>
          <pc:sldLayoutMkLst>
            <pc:docMk/>
            <pc:sldMasterMk cId="630064610" sldId="2147483751"/>
            <pc:sldLayoutMk cId="3148516137" sldId="2147483780"/>
          </pc:sldLayoutMkLst>
        </pc:sldLayoutChg>
      </pc:sldMasterChg>
      <pc:sldMasterChg chg="del delSldLayout">
        <pc:chgData name="Thomas Noordeloos" userId="df9f46e9-7760-4f6a-814f-9e8180d7b46a" providerId="ADAL" clId="{77A4911E-79F3-4DA6-B65D-E1AC10E57903}" dt="2022-02-17T12:55:12.423" v="42" actId="47"/>
        <pc:sldMasterMkLst>
          <pc:docMk/>
          <pc:sldMasterMk cId="405817166" sldId="2147483764"/>
        </pc:sldMasterMkLst>
        <pc:sldLayoutChg chg="del">
          <pc:chgData name="Thomas Noordeloos" userId="df9f46e9-7760-4f6a-814f-9e8180d7b46a" providerId="ADAL" clId="{77A4911E-79F3-4DA6-B65D-E1AC10E57903}" dt="2022-02-17T12:55:12.423" v="42" actId="47"/>
          <pc:sldLayoutMkLst>
            <pc:docMk/>
            <pc:sldMasterMk cId="405817166" sldId="2147483764"/>
            <pc:sldLayoutMk cId="393355035" sldId="2147483765"/>
          </pc:sldLayoutMkLst>
        </pc:sldLayoutChg>
        <pc:sldLayoutChg chg="del">
          <pc:chgData name="Thomas Noordeloos" userId="df9f46e9-7760-4f6a-814f-9e8180d7b46a" providerId="ADAL" clId="{77A4911E-79F3-4DA6-B65D-E1AC10E57903}" dt="2022-02-17T12:55:12.423" v="42" actId="47"/>
          <pc:sldLayoutMkLst>
            <pc:docMk/>
            <pc:sldMasterMk cId="405817166" sldId="2147483764"/>
            <pc:sldLayoutMk cId="186709851" sldId="2147483766"/>
          </pc:sldLayoutMkLst>
        </pc:sldLayoutChg>
        <pc:sldLayoutChg chg="del">
          <pc:chgData name="Thomas Noordeloos" userId="df9f46e9-7760-4f6a-814f-9e8180d7b46a" providerId="ADAL" clId="{77A4911E-79F3-4DA6-B65D-E1AC10E57903}" dt="2022-02-17T12:55:12.423" v="42" actId="47"/>
          <pc:sldLayoutMkLst>
            <pc:docMk/>
            <pc:sldMasterMk cId="405817166" sldId="2147483764"/>
            <pc:sldLayoutMk cId="4110040285" sldId="2147483767"/>
          </pc:sldLayoutMkLst>
        </pc:sldLayoutChg>
        <pc:sldLayoutChg chg="del">
          <pc:chgData name="Thomas Noordeloos" userId="df9f46e9-7760-4f6a-814f-9e8180d7b46a" providerId="ADAL" clId="{77A4911E-79F3-4DA6-B65D-E1AC10E57903}" dt="2022-02-17T12:55:12.423" v="42" actId="47"/>
          <pc:sldLayoutMkLst>
            <pc:docMk/>
            <pc:sldMasterMk cId="405817166" sldId="2147483764"/>
            <pc:sldLayoutMk cId="2506465070" sldId="2147483768"/>
          </pc:sldLayoutMkLst>
        </pc:sldLayoutChg>
        <pc:sldLayoutChg chg="del">
          <pc:chgData name="Thomas Noordeloos" userId="df9f46e9-7760-4f6a-814f-9e8180d7b46a" providerId="ADAL" clId="{77A4911E-79F3-4DA6-B65D-E1AC10E57903}" dt="2022-02-17T12:55:12.423" v="42" actId="47"/>
          <pc:sldLayoutMkLst>
            <pc:docMk/>
            <pc:sldMasterMk cId="405817166" sldId="2147483764"/>
            <pc:sldLayoutMk cId="4130992707" sldId="2147483769"/>
          </pc:sldLayoutMkLst>
        </pc:sldLayoutChg>
        <pc:sldLayoutChg chg="del">
          <pc:chgData name="Thomas Noordeloos" userId="df9f46e9-7760-4f6a-814f-9e8180d7b46a" providerId="ADAL" clId="{77A4911E-79F3-4DA6-B65D-E1AC10E57903}" dt="2022-02-17T12:55:12.423" v="42" actId="47"/>
          <pc:sldLayoutMkLst>
            <pc:docMk/>
            <pc:sldMasterMk cId="405817166" sldId="2147483764"/>
            <pc:sldLayoutMk cId="1506129879" sldId="2147483770"/>
          </pc:sldLayoutMkLst>
        </pc:sldLayoutChg>
        <pc:sldLayoutChg chg="del">
          <pc:chgData name="Thomas Noordeloos" userId="df9f46e9-7760-4f6a-814f-9e8180d7b46a" providerId="ADAL" clId="{77A4911E-79F3-4DA6-B65D-E1AC10E57903}" dt="2022-02-17T12:55:12.423" v="42" actId="47"/>
          <pc:sldLayoutMkLst>
            <pc:docMk/>
            <pc:sldMasterMk cId="405817166" sldId="2147483764"/>
            <pc:sldLayoutMk cId="4012873503" sldId="2147483771"/>
          </pc:sldLayoutMkLst>
        </pc:sldLayoutChg>
        <pc:sldLayoutChg chg="del">
          <pc:chgData name="Thomas Noordeloos" userId="df9f46e9-7760-4f6a-814f-9e8180d7b46a" providerId="ADAL" clId="{77A4911E-79F3-4DA6-B65D-E1AC10E57903}" dt="2022-02-17T12:55:12.423" v="42" actId="47"/>
          <pc:sldLayoutMkLst>
            <pc:docMk/>
            <pc:sldMasterMk cId="405817166" sldId="2147483764"/>
            <pc:sldLayoutMk cId="658851649" sldId="2147483772"/>
          </pc:sldLayoutMkLst>
        </pc:sldLayoutChg>
        <pc:sldLayoutChg chg="del">
          <pc:chgData name="Thomas Noordeloos" userId="df9f46e9-7760-4f6a-814f-9e8180d7b46a" providerId="ADAL" clId="{77A4911E-79F3-4DA6-B65D-E1AC10E57903}" dt="2022-02-17T12:55:12.423" v="42" actId="47"/>
          <pc:sldLayoutMkLst>
            <pc:docMk/>
            <pc:sldMasterMk cId="405817166" sldId="2147483764"/>
            <pc:sldLayoutMk cId="3967778284" sldId="2147483773"/>
          </pc:sldLayoutMkLst>
        </pc:sldLayoutChg>
        <pc:sldLayoutChg chg="del">
          <pc:chgData name="Thomas Noordeloos" userId="df9f46e9-7760-4f6a-814f-9e8180d7b46a" providerId="ADAL" clId="{77A4911E-79F3-4DA6-B65D-E1AC10E57903}" dt="2022-02-17T12:55:12.423" v="42" actId="47"/>
          <pc:sldLayoutMkLst>
            <pc:docMk/>
            <pc:sldMasterMk cId="405817166" sldId="2147483764"/>
            <pc:sldLayoutMk cId="4016830701" sldId="2147483774"/>
          </pc:sldLayoutMkLst>
        </pc:sldLayoutChg>
        <pc:sldLayoutChg chg="del">
          <pc:chgData name="Thomas Noordeloos" userId="df9f46e9-7760-4f6a-814f-9e8180d7b46a" providerId="ADAL" clId="{77A4911E-79F3-4DA6-B65D-E1AC10E57903}" dt="2022-02-17T12:55:12.423" v="42" actId="47"/>
          <pc:sldLayoutMkLst>
            <pc:docMk/>
            <pc:sldMasterMk cId="405817166" sldId="2147483764"/>
            <pc:sldLayoutMk cId="574085473" sldId="2147483775"/>
          </pc:sldLayoutMkLst>
        </pc:sldLayoutChg>
        <pc:sldLayoutChg chg="del">
          <pc:chgData name="Thomas Noordeloos" userId="df9f46e9-7760-4f6a-814f-9e8180d7b46a" providerId="ADAL" clId="{77A4911E-79F3-4DA6-B65D-E1AC10E57903}" dt="2022-02-17T12:55:12.423" v="42" actId="47"/>
          <pc:sldLayoutMkLst>
            <pc:docMk/>
            <pc:sldMasterMk cId="405817166" sldId="2147483764"/>
            <pc:sldLayoutMk cId="449145325" sldId="2147483776"/>
          </pc:sldLayoutMkLst>
        </pc:sldLayoutChg>
        <pc:sldLayoutChg chg="del">
          <pc:chgData name="Thomas Noordeloos" userId="df9f46e9-7760-4f6a-814f-9e8180d7b46a" providerId="ADAL" clId="{77A4911E-79F3-4DA6-B65D-E1AC10E57903}" dt="2022-02-17T12:55:12.423" v="42" actId="47"/>
          <pc:sldLayoutMkLst>
            <pc:docMk/>
            <pc:sldMasterMk cId="405817166" sldId="2147483764"/>
            <pc:sldLayoutMk cId="3175448555" sldId="2147483777"/>
          </pc:sldLayoutMkLst>
        </pc:sldLayoutChg>
        <pc:sldLayoutChg chg="del">
          <pc:chgData name="Thomas Noordeloos" userId="df9f46e9-7760-4f6a-814f-9e8180d7b46a" providerId="ADAL" clId="{77A4911E-79F3-4DA6-B65D-E1AC10E57903}" dt="2022-02-17T12:55:12.423" v="42" actId="47"/>
          <pc:sldLayoutMkLst>
            <pc:docMk/>
            <pc:sldMasterMk cId="405817166" sldId="2147483764"/>
            <pc:sldLayoutMk cId="89271167" sldId="2147483779"/>
          </pc:sldLayoutMkLst>
        </pc:sldLayoutChg>
      </pc:sldMasterChg>
    </pc:docChg>
  </pc:docChgLst>
  <pc:docChgLst>
    <pc:chgData name="Laura Werson - op den Camp" userId="S::l.op.den.camp@yuverta.nl::504dc9b2-c67f-413c-9943-17183fbd9b37" providerId="AD" clId="Web-{0A16B170-AF53-4A69-B638-40B23D148FC9}"/>
    <pc:docChg chg="modSld">
      <pc:chgData name="Laura Werson - op den Camp" userId="S::l.op.den.camp@yuverta.nl::504dc9b2-c67f-413c-9943-17183fbd9b37" providerId="AD" clId="Web-{0A16B170-AF53-4A69-B638-40B23D148FC9}" dt="2022-02-18T07:52:25.881" v="3" actId="14100"/>
      <pc:docMkLst>
        <pc:docMk/>
      </pc:docMkLst>
      <pc:sldChg chg="modSp">
        <pc:chgData name="Laura Werson - op den Camp" userId="S::l.op.den.camp@yuverta.nl::504dc9b2-c67f-413c-9943-17183fbd9b37" providerId="AD" clId="Web-{0A16B170-AF53-4A69-B638-40B23D148FC9}" dt="2022-02-18T07:52:12.084" v="1" actId="14100"/>
        <pc:sldMkLst>
          <pc:docMk/>
          <pc:sldMk cId="0" sldId="261"/>
        </pc:sldMkLst>
        <pc:spChg chg="mod">
          <ac:chgData name="Laura Werson - op den Camp" userId="S::l.op.den.camp@yuverta.nl::504dc9b2-c67f-413c-9943-17183fbd9b37" providerId="AD" clId="Web-{0A16B170-AF53-4A69-B638-40B23D148FC9}" dt="2022-02-18T07:52:07.224" v="0" actId="14100"/>
          <ac:spMkLst>
            <pc:docMk/>
            <pc:sldMk cId="0" sldId="261"/>
            <ac:spMk id="321" creationId="{00000000-0000-0000-0000-000000000000}"/>
          </ac:spMkLst>
        </pc:spChg>
        <pc:spChg chg="mod">
          <ac:chgData name="Laura Werson - op den Camp" userId="S::l.op.den.camp@yuverta.nl::504dc9b2-c67f-413c-9943-17183fbd9b37" providerId="AD" clId="Web-{0A16B170-AF53-4A69-B638-40B23D148FC9}" dt="2022-02-18T07:52:12.084" v="1" actId="14100"/>
          <ac:spMkLst>
            <pc:docMk/>
            <pc:sldMk cId="0" sldId="261"/>
            <ac:spMk id="322" creationId="{00000000-0000-0000-0000-000000000000}"/>
          </ac:spMkLst>
        </pc:spChg>
      </pc:sldChg>
      <pc:sldChg chg="modSp">
        <pc:chgData name="Laura Werson - op den Camp" userId="S::l.op.den.camp@yuverta.nl::504dc9b2-c67f-413c-9943-17183fbd9b37" providerId="AD" clId="Web-{0A16B170-AF53-4A69-B638-40B23D148FC9}" dt="2022-02-18T07:52:25.881" v="3" actId="14100"/>
        <pc:sldMkLst>
          <pc:docMk/>
          <pc:sldMk cId="0" sldId="262"/>
        </pc:sldMkLst>
        <pc:spChg chg="mod">
          <ac:chgData name="Laura Werson - op den Camp" userId="S::l.op.den.camp@yuverta.nl::504dc9b2-c67f-413c-9943-17183fbd9b37" providerId="AD" clId="Web-{0A16B170-AF53-4A69-B638-40B23D148FC9}" dt="2022-02-18T07:52:22.771" v="2" actId="14100"/>
          <ac:spMkLst>
            <pc:docMk/>
            <pc:sldMk cId="0" sldId="262"/>
            <ac:spMk id="334" creationId="{00000000-0000-0000-0000-000000000000}"/>
          </ac:spMkLst>
        </pc:spChg>
        <pc:spChg chg="mod">
          <ac:chgData name="Laura Werson - op den Camp" userId="S::l.op.den.camp@yuverta.nl::504dc9b2-c67f-413c-9943-17183fbd9b37" providerId="AD" clId="Web-{0A16B170-AF53-4A69-B638-40B23D148FC9}" dt="2022-02-18T07:52:25.881" v="3" actId="14100"/>
          <ac:spMkLst>
            <pc:docMk/>
            <pc:sldMk cId="0" sldId="262"/>
            <ac:spMk id="33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8816C-F5AA-4F5D-99F7-1E20700C5361}" type="datetimeFigureOut">
              <a:rPr lang="nl-NL" smtClean="0"/>
              <a:t>18-2-2022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B8B3BC-152C-4B16-A034-90C7538FA677}" type="slidenum">
              <a:rPr lang="nl-NL" smtClean="0"/>
              <a:t>‹nr.›</a:t>
            </a:fld>
            <a:endParaRPr lang="nl-NL"/>
          </a:p>
        </p:txBody>
      </p:sp>
    </p:spTree>
    <p:extLst>
      <p:ext uri="{BB962C8B-B14F-4D97-AF65-F5344CB8AC3E}">
        <p14:creationId xmlns:p14="http://schemas.microsoft.com/office/powerpoint/2010/main" val="148695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urworldindata.org/urbaniza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urworldindata.org/urbaniza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urworldindata.org/urbaniza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noRot="1" noChangeAspect="1"/>
          </p:cNvSpPr>
          <p:nvPr>
            <p:ph type="sldImg"/>
          </p:nvPr>
        </p:nvSpPr>
        <p:spPr>
          <a:prstGeom prst="rect">
            <a:avLst/>
          </a:prstGeom>
        </p:spPr>
        <p:txBody>
          <a:bodyPr/>
          <a:lstStyle/>
          <a:p>
            <a:endParaRPr/>
          </a:p>
        </p:txBody>
      </p:sp>
      <p:sp>
        <p:nvSpPr>
          <p:cNvPr id="295" name="Shape 295"/>
          <p:cNvSpPr>
            <a:spLocks noGrp="1"/>
          </p:cNvSpPr>
          <p:nvPr>
            <p:ph type="body" sz="quarter" idx="1"/>
          </p:nvPr>
        </p:nvSpPr>
        <p:spPr>
          <a:prstGeom prst="rect">
            <a:avLst/>
          </a:prstGeom>
        </p:spPr>
        <p:txBody>
          <a:bodyPr/>
          <a:lstStyle/>
          <a:p>
            <a:pPr defTabSz="914400">
              <a:lnSpc>
                <a:spcPct val="100000"/>
              </a:lnSpc>
              <a:defRPr sz="1500">
                <a:latin typeface="Arial"/>
                <a:ea typeface="Arial"/>
                <a:cs typeface="Arial"/>
                <a:sym typeface="Arial"/>
              </a:defRPr>
            </a:pPr>
            <a:r>
              <a:t>Driven by exponential technological &amp; digital growth and an exponential decrease of natural resources, the world is becoming a more complex system than it has ever been. </a:t>
            </a:r>
            <a:endParaRPr sz="4000"/>
          </a:p>
          <a:p>
            <a:pPr defTabSz="914400">
              <a:lnSpc>
                <a:spcPct val="100000"/>
              </a:lnSpc>
              <a:defRPr sz="4000">
                <a:latin typeface="Arial"/>
                <a:ea typeface="Arial"/>
                <a:cs typeface="Arial"/>
                <a:sym typeface="Arial"/>
              </a:defRPr>
            </a:pPr>
            <a:endParaRPr sz="4000"/>
          </a:p>
          <a:p>
            <a:pPr defTabSz="914400">
              <a:lnSpc>
                <a:spcPct val="100000"/>
              </a:lnSpc>
              <a:defRPr sz="1500">
                <a:latin typeface="Arial"/>
                <a:ea typeface="Arial"/>
                <a:cs typeface="Arial"/>
                <a:sym typeface="Arial"/>
              </a:defRPr>
            </a:pPr>
            <a:r>
              <a:t>48 seconds </a:t>
            </a:r>
          </a:p>
          <a:p>
            <a:pPr defTabSz="914400">
              <a:lnSpc>
                <a:spcPct val="100000"/>
              </a:lnSpc>
              <a:defRPr sz="1500">
                <a:latin typeface="Arial"/>
                <a:ea typeface="Arial"/>
                <a:cs typeface="Arial"/>
                <a:sym typeface="Arial"/>
              </a:defRPr>
            </a:pPr>
            <a:r>
              <a:t>42 sec plasjes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linkClick r:id="rId3"/>
              </a:rPr>
              <a:t>https://ourworldindata.org/urbanization</a:t>
            </a: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0B107C-10C8-4663-840F-38DEE8B1366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69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linkClick r:id="rId3"/>
              </a:rPr>
              <a:t>https://ourworldindata.org/urbanization</a:t>
            </a: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0B107C-10C8-4663-840F-38DEE8B1366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109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linkClick r:id="rId3"/>
              </a:rPr>
              <a:t>https://ourworldindata.org/urbanization</a:t>
            </a: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0B107C-10C8-4663-840F-38DEE8B1366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05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noRot="1" noChangeAspect="1"/>
          </p:cNvSpPr>
          <p:nvPr>
            <p:ph type="sldImg"/>
          </p:nvPr>
        </p:nvSpPr>
        <p:spPr>
          <a:prstGeom prst="rect">
            <a:avLst/>
          </a:prstGeom>
        </p:spPr>
        <p:txBody>
          <a:bodyPr/>
          <a:lstStyle/>
          <a:p>
            <a:endParaRPr/>
          </a:p>
        </p:txBody>
      </p:sp>
      <p:sp>
        <p:nvSpPr>
          <p:cNvPr id="310" name="Shape 310"/>
          <p:cNvSpPr>
            <a:spLocks noGrp="1"/>
          </p:cNvSpPr>
          <p:nvPr>
            <p:ph type="body" sz="quarter" idx="1"/>
          </p:nvPr>
        </p:nvSpPr>
        <p:spPr>
          <a:prstGeom prst="rect">
            <a:avLst/>
          </a:prstGeom>
        </p:spPr>
        <p:txBody>
          <a:bodyPr/>
          <a:lstStyle/>
          <a:p>
            <a:pPr defTabSz="914400">
              <a:lnSpc>
                <a:spcPct val="115000"/>
              </a:lnSpc>
              <a:defRPr sz="1100">
                <a:latin typeface="Roboto-Regular"/>
                <a:ea typeface="Roboto-Regular"/>
                <a:cs typeface="Roboto-Regular"/>
                <a:sym typeface="Roboto-Regular"/>
              </a:defRPr>
            </a:pPr>
            <a:r>
              <a:t>What we see now is a discrepancy between how rapid our environment changes, including technology, and how fast we anticipate on this change. </a:t>
            </a:r>
            <a:endParaRPr sz="2800"/>
          </a:p>
          <a:p>
            <a:pPr defTabSz="914400">
              <a:lnSpc>
                <a:spcPct val="115000"/>
              </a:lnSpc>
              <a:defRPr sz="1100">
                <a:latin typeface="Arial"/>
                <a:ea typeface="Arial"/>
                <a:cs typeface="Arial"/>
                <a:sym typeface="Arial"/>
              </a:defRPr>
            </a:pPr>
            <a:endParaRPr sz="2800">
              <a:latin typeface="Roboto-Regular"/>
              <a:ea typeface="Roboto-Regular"/>
              <a:cs typeface="Roboto-Regular"/>
              <a:sym typeface="Roboto-Regular"/>
            </a:endParaRPr>
          </a:p>
          <a:p>
            <a:pPr defTabSz="914400">
              <a:lnSpc>
                <a:spcPct val="115000"/>
              </a:lnSpc>
              <a:defRPr sz="1100">
                <a:latin typeface="Roboto-Regular"/>
                <a:ea typeface="Roboto-Regular"/>
                <a:cs typeface="Roboto-Regular"/>
                <a:sym typeface="Roboto-Regular"/>
              </a:defRPr>
            </a:pPr>
            <a:r>
              <a:t>The dot represents when we actually start to notice the change around us.  </a:t>
            </a:r>
            <a:endParaRPr sz="2800"/>
          </a:p>
          <a:p>
            <a:pPr defTabSz="914400">
              <a:lnSpc>
                <a:spcPct val="115000"/>
              </a:lnSpc>
              <a:defRPr sz="1100">
                <a:latin typeface="Arial"/>
                <a:ea typeface="Arial"/>
                <a:cs typeface="Arial"/>
                <a:sym typeface="Arial"/>
              </a:defRPr>
            </a:pPr>
            <a:endParaRPr sz="2800">
              <a:latin typeface="Roboto-Regular"/>
              <a:ea typeface="Roboto-Regular"/>
              <a:cs typeface="Roboto-Regular"/>
              <a:sym typeface="Roboto-Regular"/>
            </a:endParaRPr>
          </a:p>
          <a:p>
            <a:pPr defTabSz="914400">
              <a:lnSpc>
                <a:spcPct val="115000"/>
              </a:lnSpc>
              <a:defRPr sz="1100">
                <a:latin typeface="Arial"/>
                <a:ea typeface="Arial"/>
                <a:cs typeface="Arial"/>
                <a:sym typeface="Arial"/>
              </a:defRPr>
            </a:pPr>
            <a:r>
              <a:t>Previously, we were trained in a traditional way with knowledge and skills. But this is no longer enough.</a:t>
            </a:r>
            <a:br/>
            <a:br/>
            <a:r>
              <a:rPr>
                <a:latin typeface="Roboto-Regular"/>
                <a:ea typeface="Roboto-Regular"/>
                <a:cs typeface="Roboto-Regular"/>
                <a:sym typeface="Roboto-Regular"/>
              </a:rPr>
              <a:t>Knowledge and technology are not barriers to being creative and innovative. It’s not about having the right tools; it’s about having the right mindset in an innovative culture that can take advantage of those tools and the changing environment. </a:t>
            </a:r>
            <a:endParaRPr sz="2800">
              <a:latin typeface="Roboto-Regular"/>
              <a:ea typeface="Roboto-Regular"/>
              <a:cs typeface="Roboto-Regular"/>
              <a:sym typeface="Roboto-Regular"/>
            </a:endParaRPr>
          </a:p>
          <a:p>
            <a:pPr defTabSz="914400">
              <a:lnSpc>
                <a:spcPct val="115000"/>
              </a:lnSpc>
              <a:defRPr sz="1100">
                <a:latin typeface="Arial"/>
                <a:ea typeface="Arial"/>
                <a:cs typeface="Arial"/>
                <a:sym typeface="Arial"/>
              </a:defRPr>
            </a:pPr>
            <a:endParaRPr sz="2800">
              <a:latin typeface="Roboto-Regular"/>
              <a:ea typeface="Roboto-Regular"/>
              <a:cs typeface="Roboto-Regular"/>
              <a:sym typeface="Roboto-Regular"/>
            </a:endParaRPr>
          </a:p>
          <a:p>
            <a:pPr defTabSz="914400">
              <a:lnSpc>
                <a:spcPct val="115000"/>
              </a:lnSpc>
              <a:defRPr sz="1100">
                <a:latin typeface="Arial"/>
                <a:ea typeface="Arial"/>
                <a:cs typeface="Arial"/>
                <a:sym typeface="Arial"/>
              </a:defRPr>
            </a:pPr>
            <a:endParaRPr sz="2800">
              <a:latin typeface="Roboto-Regular"/>
              <a:ea typeface="Roboto-Regular"/>
              <a:cs typeface="Roboto-Regular"/>
              <a:sym typeface="Roboto-Regular"/>
            </a:endParaRPr>
          </a:p>
          <a:p>
            <a:pPr defTabSz="914400">
              <a:lnSpc>
                <a:spcPct val="115000"/>
              </a:lnSpc>
              <a:defRPr sz="1100">
                <a:latin typeface="Roboto-Regular"/>
                <a:ea typeface="Roboto-Regular"/>
                <a:cs typeface="Roboto-Regular"/>
                <a:sym typeface="Roboto-Regular"/>
              </a:defRPr>
            </a:pPr>
            <a:r>
              <a:t>Wat we zien is een tegenstrijdigheid tussen hoe snel onze wereld veranderd, inclusief technologie, en hoe snel we anticiperen op deze verandering. </a:t>
            </a:r>
            <a:endParaRPr sz="2800"/>
          </a:p>
          <a:p>
            <a:pPr defTabSz="914400">
              <a:lnSpc>
                <a:spcPct val="115000"/>
              </a:lnSpc>
              <a:defRPr sz="1100">
                <a:latin typeface="Arial"/>
                <a:ea typeface="Arial"/>
                <a:cs typeface="Arial"/>
                <a:sym typeface="Arial"/>
              </a:defRPr>
            </a:pPr>
            <a:endParaRPr sz="2800">
              <a:latin typeface="Roboto-Regular"/>
              <a:ea typeface="Roboto-Regular"/>
              <a:cs typeface="Roboto-Regular"/>
              <a:sym typeface="Roboto-Regular"/>
            </a:endParaRPr>
          </a:p>
          <a:p>
            <a:pPr defTabSz="914400">
              <a:lnSpc>
                <a:spcPct val="115000"/>
              </a:lnSpc>
              <a:defRPr sz="1100">
                <a:latin typeface="Roboto-Regular"/>
                <a:ea typeface="Roboto-Regular"/>
                <a:cs typeface="Roboto-Regular"/>
                <a:sym typeface="Roboto-Regular"/>
              </a:defRPr>
            </a:pPr>
            <a:r>
              <a:t>De stip laat zien wanneer we eindelijk de verandering opmerken.</a:t>
            </a:r>
            <a:endParaRPr sz="2800"/>
          </a:p>
          <a:p>
            <a:pPr defTabSz="914400">
              <a:lnSpc>
                <a:spcPct val="115000"/>
              </a:lnSpc>
              <a:defRPr sz="1100">
                <a:latin typeface="Arial"/>
                <a:ea typeface="Arial"/>
                <a:cs typeface="Arial"/>
                <a:sym typeface="Arial"/>
              </a:defRPr>
            </a:pPr>
            <a:endParaRPr sz="2800">
              <a:latin typeface="Roboto-Regular"/>
              <a:ea typeface="Roboto-Regular"/>
              <a:cs typeface="Roboto-Regular"/>
              <a:sym typeface="Roboto-Regular"/>
            </a:endParaRPr>
          </a:p>
          <a:p>
            <a:pPr defTabSz="914400">
              <a:lnSpc>
                <a:spcPct val="115000"/>
              </a:lnSpc>
              <a:defRPr sz="1100">
                <a:latin typeface="Roboto-Regular"/>
                <a:ea typeface="Roboto-Regular"/>
                <a:cs typeface="Roboto-Regular"/>
                <a:sym typeface="Roboto-Regular"/>
              </a:defRPr>
            </a:pPr>
            <a:r>
              <a:t>In de traditionele manier worden we getraind op basis van kennis en vaardigheden. Maar dit is niet meer genoeg. Het gaat niet om het hebben van de juiste vaardigheden of middelen, het gaat om de juiste mindset in een innovatieve cultuur dat profiteert van de vaardigheden en middelen in een snel veranderende samenleving. </a:t>
            </a:r>
            <a:endParaRPr sz="2800"/>
          </a:p>
          <a:p>
            <a:pPr defTabSz="914400">
              <a:lnSpc>
                <a:spcPct val="115000"/>
              </a:lnSpc>
              <a:defRPr sz="1100">
                <a:solidFill>
                  <a:srgbClr val="50B432"/>
                </a:solidFill>
                <a:latin typeface="Roboto-Regular"/>
                <a:ea typeface="Roboto-Regular"/>
                <a:cs typeface="Roboto-Regular"/>
                <a:sym typeface="Roboto-Regular"/>
              </a:defRPr>
            </a:pPr>
            <a:br>
              <a:rPr sz="2800"/>
            </a:br>
            <a:br>
              <a:rPr sz="2800"/>
            </a:br>
            <a:endParaRPr sz="2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https://www.nrc.nl/nieuws/2022/01/17/nederland-mag-nooit-inzetten-op-geo-engineering-a4079981</a:t>
            </a:r>
          </a:p>
        </p:txBody>
      </p:sp>
      <p:sp>
        <p:nvSpPr>
          <p:cNvPr id="4" name="Tijdelijke aanduiding voor dianummer 3"/>
          <p:cNvSpPr>
            <a:spLocks noGrp="1"/>
          </p:cNvSpPr>
          <p:nvPr>
            <p:ph type="sldNum" sz="quarter" idx="5"/>
          </p:nvPr>
        </p:nvSpPr>
        <p:spPr/>
        <p:txBody>
          <a:bodyPr/>
          <a:lstStyle/>
          <a:p>
            <a:fld id="{10B8B3BC-152C-4B16-A034-90C7538FA677}" type="slidenum">
              <a:rPr lang="nl-NL" smtClean="0"/>
              <a:t>9</a:t>
            </a:fld>
            <a:endParaRPr lang="nl-NL"/>
          </a:p>
        </p:txBody>
      </p:sp>
    </p:spTree>
    <p:extLst>
      <p:ext uri="{BB962C8B-B14F-4D97-AF65-F5344CB8AC3E}">
        <p14:creationId xmlns:p14="http://schemas.microsoft.com/office/powerpoint/2010/main" val="1996573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E43C0-1E7E-4388-A524-C6A1A188B95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080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E43C0-1E7E-4388-A524-C6A1A188B95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745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E43C0-1E7E-4388-A524-C6A1A188B95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29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06E324E-C3C3-41F8-B247-72E8AF23EF55}" type="datetimeFigureOut">
              <a:rPr lang="nl-NL" smtClean="0"/>
              <a:t>18-2-2022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589CDBE-486A-4F25-97F6-565E28667672}" type="slidenum">
              <a:rPr lang="nl-NL" smtClean="0"/>
              <a:t>‹nr.›</a:t>
            </a:fld>
            <a:endParaRPr lang="nl-NL"/>
          </a:p>
        </p:txBody>
      </p:sp>
    </p:spTree>
    <p:extLst>
      <p:ext uri="{BB962C8B-B14F-4D97-AF65-F5344CB8AC3E}">
        <p14:creationId xmlns:p14="http://schemas.microsoft.com/office/powerpoint/2010/main" val="2608467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06E324E-C3C3-41F8-B247-72E8AF23EF55}" type="datetimeFigureOut">
              <a:rPr lang="nl-NL" smtClean="0"/>
              <a:t>18-2-2022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589CDBE-486A-4F25-97F6-565E28667672}" type="slidenum">
              <a:rPr lang="nl-NL" smtClean="0"/>
              <a:t>‹nr.›</a:t>
            </a:fld>
            <a:endParaRPr lang="nl-NL"/>
          </a:p>
        </p:txBody>
      </p:sp>
    </p:spTree>
    <p:extLst>
      <p:ext uri="{BB962C8B-B14F-4D97-AF65-F5344CB8AC3E}">
        <p14:creationId xmlns:p14="http://schemas.microsoft.com/office/powerpoint/2010/main" val="3831497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06E324E-C3C3-41F8-B247-72E8AF23EF55}" type="datetimeFigureOut">
              <a:rPr lang="nl-NL" smtClean="0"/>
              <a:t>18-2-2022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589CDBE-486A-4F25-97F6-565E28667672}" type="slidenum">
              <a:rPr lang="nl-NL" smtClean="0"/>
              <a:t>‹nr.›</a:t>
            </a:fld>
            <a:endParaRPr lang="nl-NL"/>
          </a:p>
        </p:txBody>
      </p:sp>
    </p:spTree>
    <p:extLst>
      <p:ext uri="{BB962C8B-B14F-4D97-AF65-F5344CB8AC3E}">
        <p14:creationId xmlns:p14="http://schemas.microsoft.com/office/powerpoint/2010/main" val="2411909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18-2-2022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1744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18-2-2022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99729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18-2-2022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232198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06E324E-C3C3-41F8-B247-72E8AF23EF55}" type="datetimeFigureOut">
              <a:rPr lang="nl-NL" smtClean="0"/>
              <a:t>18-2-2022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589CDBE-486A-4F25-97F6-565E28667672}" type="slidenum">
              <a:rPr lang="nl-NL" smtClean="0"/>
              <a:t>‹nr.›</a:t>
            </a:fld>
            <a:endParaRPr lang="nl-NL"/>
          </a:p>
        </p:txBody>
      </p:sp>
    </p:spTree>
    <p:extLst>
      <p:ext uri="{BB962C8B-B14F-4D97-AF65-F5344CB8AC3E}">
        <p14:creationId xmlns:p14="http://schemas.microsoft.com/office/powerpoint/2010/main" val="3986058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AUTOLAYOUT_31">
    <p:spTree>
      <p:nvGrpSpPr>
        <p:cNvPr id="1" name=""/>
        <p:cNvGrpSpPr/>
        <p:nvPr/>
      </p:nvGrpSpPr>
      <p:grpSpPr>
        <a:xfrm>
          <a:off x="0" y="0"/>
          <a:ext cx="0" cy="0"/>
          <a:chOff x="0" y="0"/>
          <a:chExt cx="0" cy="0"/>
        </a:xfrm>
      </p:grpSpPr>
      <p:sp>
        <p:nvSpPr>
          <p:cNvPr id="247" name="Google Shape;54;p14"/>
          <p:cNvSpPr/>
          <p:nvPr/>
        </p:nvSpPr>
        <p:spPr>
          <a:xfrm>
            <a:off x="-1" y="-1"/>
            <a:ext cx="12192001" cy="6858001"/>
          </a:xfrm>
          <a:prstGeom prst="rect">
            <a:avLst/>
          </a:prstGeom>
          <a:solidFill>
            <a:srgbClr val="FFFFFF"/>
          </a:solidFill>
          <a:ln w="12700">
            <a:miter lim="400000"/>
          </a:ln>
        </p:spPr>
        <p:txBody>
          <a:bodyPr lIns="0" tIns="0" rIns="0" bIns="0" anchor="ctr"/>
          <a:lstStyle/>
          <a:p>
            <a:pPr algn="l" defTabSz="1219200">
              <a:defRPr sz="3600" b="0">
                <a:latin typeface="Arial"/>
                <a:ea typeface="Arial"/>
                <a:cs typeface="Arial"/>
                <a:sym typeface="Arial"/>
              </a:defRPr>
            </a:pPr>
            <a:endParaRPr sz="1800"/>
          </a:p>
        </p:txBody>
      </p:sp>
      <p:sp>
        <p:nvSpPr>
          <p:cNvPr id="248" name="Dianummer"/>
          <p:cNvSpPr txBox="1">
            <a:spLocks noGrp="1"/>
          </p:cNvSpPr>
          <p:nvPr>
            <p:ph type="sldNum" sz="quarter" idx="2"/>
          </p:nvPr>
        </p:nvSpPr>
        <p:spPr>
          <a:xfrm>
            <a:off x="11594419" y="6262398"/>
            <a:ext cx="433792" cy="435250"/>
          </a:xfrm>
          <a:prstGeom prst="rect">
            <a:avLst/>
          </a:prstGeom>
        </p:spPr>
        <p:txBody>
          <a:bodyPr lIns="243799" tIns="243799" rIns="243799" bIns="243799" anchor="ctr"/>
          <a:lstStyle>
            <a:lvl1pPr algn="r" defTabSz="1219200">
              <a:defRPr sz="1300">
                <a:solidFill>
                  <a:srgbClr val="595959"/>
                </a:solidFill>
                <a:latin typeface="Arial"/>
                <a:ea typeface="Arial"/>
                <a:cs typeface="Arial"/>
                <a:sym typeface="Arial"/>
              </a:defRPr>
            </a:lvl1pPr>
          </a:lstStyle>
          <a:p>
            <a:fld id="{86CB4B4D-7CA3-9044-876B-883B54F8677D}" type="slidenum">
              <a:t>‹nr.›</a:t>
            </a:fld>
            <a:endParaRPr/>
          </a:p>
        </p:txBody>
      </p:sp>
    </p:spTree>
    <p:extLst>
      <p:ext uri="{BB962C8B-B14F-4D97-AF65-F5344CB8AC3E}">
        <p14:creationId xmlns:p14="http://schemas.microsoft.com/office/powerpoint/2010/main" val="429148777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ianummer 5"/>
          <p:cNvSpPr>
            <a:spLocks noGrp="1"/>
          </p:cNvSpPr>
          <p:nvPr userDrawn="1">
            <p:ph type="sldNum" sz="quarter" idx="10"/>
          </p:nvPr>
        </p:nvSpPr>
        <p:spPr/>
        <p:txBody>
          <a:bodyPr/>
          <a:lstStyle>
            <a:lvl1pPr>
              <a:defRPr/>
            </a:lvl1pPr>
          </a:lstStyle>
          <a:p>
            <a:pPr>
              <a:defRPr/>
            </a:pPr>
            <a:fld id="{43DA33CB-133B-45DE-9270-8AB102EE21F7}" type="slidenum">
              <a:rPr lang="nl-NL"/>
              <a:pPr>
                <a:defRPr/>
              </a:pPr>
              <a:t>‹nr.›</a:t>
            </a:fld>
            <a:endParaRPr lang="nl-NL"/>
          </a:p>
        </p:txBody>
      </p:sp>
    </p:spTree>
    <p:extLst>
      <p:ext uri="{BB962C8B-B14F-4D97-AF65-F5344CB8AC3E}">
        <p14:creationId xmlns:p14="http://schemas.microsoft.com/office/powerpoint/2010/main" val="2342411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Events / Trainingen wit">
    <p:spTree>
      <p:nvGrpSpPr>
        <p:cNvPr id="1" name=""/>
        <p:cNvGrpSpPr/>
        <p:nvPr/>
      </p:nvGrpSpPr>
      <p:grpSpPr>
        <a:xfrm>
          <a:off x="0" y="0"/>
          <a:ext cx="0" cy="0"/>
          <a:chOff x="0" y="0"/>
          <a:chExt cx="0" cy="0"/>
        </a:xfrm>
      </p:grpSpPr>
      <p:sp>
        <p:nvSpPr>
          <p:cNvPr id="152" name="Titeltekst"/>
          <p:cNvSpPr txBox="1">
            <a:spLocks noGrp="1"/>
          </p:cNvSpPr>
          <p:nvPr>
            <p:ph type="title"/>
          </p:nvPr>
        </p:nvSpPr>
        <p:spPr>
          <a:xfrm>
            <a:off x="889000" y="525917"/>
            <a:ext cx="10414000" cy="1016055"/>
          </a:xfrm>
          <a:prstGeom prst="rect">
            <a:avLst/>
          </a:prstGeom>
        </p:spPr>
        <p:txBody>
          <a:bodyPr anchor="b"/>
          <a:lstStyle>
            <a:lvl1pPr algn="l">
              <a:defRPr sz="5000" b="1">
                <a:solidFill>
                  <a:srgbClr val="5E5E5E"/>
                </a:solidFill>
                <a:latin typeface="Helvetica"/>
                <a:ea typeface="Helvetica"/>
                <a:cs typeface="Helvetica"/>
                <a:sym typeface="Helvetica"/>
              </a:defRPr>
            </a:lvl1pPr>
          </a:lstStyle>
          <a:p>
            <a:r>
              <a:t>Titeltekst</a:t>
            </a:r>
          </a:p>
        </p:txBody>
      </p:sp>
      <p:sp>
        <p:nvSpPr>
          <p:cNvPr id="153" name="Rechthoek"/>
          <p:cNvSpPr/>
          <p:nvPr/>
        </p:nvSpPr>
        <p:spPr>
          <a:xfrm>
            <a:off x="296888" y="264008"/>
            <a:ext cx="11598224" cy="6329985"/>
          </a:xfrm>
          <a:prstGeom prst="rect">
            <a:avLst/>
          </a:prstGeom>
          <a:ln w="25400">
            <a:solidFill>
              <a:srgbClr val="53585F"/>
            </a:solidFill>
            <a:miter lim="400000"/>
          </a:ln>
        </p:spPr>
        <p:txBody>
          <a:bodyPr lIns="25400" tIns="25400" rIns="25400" bIns="25400" anchor="ctr"/>
          <a:lstStyle/>
          <a:p>
            <a:pPr>
              <a:defRPr sz="3400" b="0">
                <a:solidFill>
                  <a:srgbClr val="53585F"/>
                </a:solidFill>
                <a:latin typeface="Helvetica Light"/>
                <a:ea typeface="Helvetica Light"/>
                <a:cs typeface="Helvetica Light"/>
                <a:sym typeface="Helvetica Light"/>
              </a:defRPr>
            </a:pPr>
            <a:endParaRPr sz="1700"/>
          </a:p>
        </p:txBody>
      </p:sp>
      <p:pic>
        <p:nvPicPr>
          <p:cNvPr id="154" name="STUDIO.WHY zwart.ai" descr="STUDIO.WHY zwart.ai"/>
          <p:cNvPicPr>
            <a:picLocks noChangeAspect="1"/>
          </p:cNvPicPr>
          <p:nvPr/>
        </p:nvPicPr>
        <p:blipFill>
          <a:blip r:embed="rId2">
            <a:alphaModFix amt="80011"/>
          </a:blip>
          <a:stretch>
            <a:fillRect/>
          </a:stretch>
        </p:blipFill>
        <p:spPr>
          <a:xfrm>
            <a:off x="488191" y="5931719"/>
            <a:ext cx="1049919" cy="499469"/>
          </a:xfrm>
          <a:prstGeom prst="rect">
            <a:avLst/>
          </a:prstGeom>
          <a:ln w="12700">
            <a:miter lim="400000"/>
          </a:ln>
        </p:spPr>
      </p:pic>
      <p:sp>
        <p:nvSpPr>
          <p:cNvPr id="155" name="Hoofdtekst - niveau één…"/>
          <p:cNvSpPr txBox="1">
            <a:spLocks noGrp="1"/>
          </p:cNvSpPr>
          <p:nvPr>
            <p:ph type="body" sz="half" idx="1"/>
          </p:nvPr>
        </p:nvSpPr>
        <p:spPr>
          <a:xfrm>
            <a:off x="889000" y="1600783"/>
            <a:ext cx="10414000" cy="3091467"/>
          </a:xfrm>
          <a:prstGeom prst="rect">
            <a:avLst/>
          </a:prstGeom>
        </p:spPr>
        <p:txBody>
          <a:bodyPr anchor="t"/>
          <a:lstStyle>
            <a:lvl1pPr marL="0" indent="0">
              <a:spcBef>
                <a:spcPts val="0"/>
              </a:spcBef>
              <a:buSzTx/>
              <a:buNone/>
              <a:defRPr sz="3000">
                <a:solidFill>
                  <a:srgbClr val="5E5E5E"/>
                </a:solidFill>
                <a:latin typeface="Helvetica"/>
                <a:ea typeface="Helvetica"/>
                <a:cs typeface="Helvetica"/>
                <a:sym typeface="Helvetica"/>
              </a:defRPr>
            </a:lvl1pPr>
            <a:lvl2pPr marL="0" indent="0">
              <a:spcBef>
                <a:spcPts val="0"/>
              </a:spcBef>
              <a:buSzTx/>
              <a:buNone/>
              <a:defRPr sz="3000">
                <a:solidFill>
                  <a:srgbClr val="5E5E5E"/>
                </a:solidFill>
                <a:latin typeface="Helvetica"/>
                <a:ea typeface="Helvetica"/>
                <a:cs typeface="Helvetica"/>
                <a:sym typeface="Helvetica"/>
              </a:defRPr>
            </a:lvl2pPr>
            <a:lvl3pPr marL="0" indent="0">
              <a:spcBef>
                <a:spcPts val="0"/>
              </a:spcBef>
              <a:buSzTx/>
              <a:buNone/>
              <a:defRPr sz="3000">
                <a:solidFill>
                  <a:srgbClr val="5E5E5E"/>
                </a:solidFill>
                <a:latin typeface="Helvetica"/>
                <a:ea typeface="Helvetica"/>
                <a:cs typeface="Helvetica"/>
                <a:sym typeface="Helvetica"/>
              </a:defRPr>
            </a:lvl3pPr>
            <a:lvl4pPr marL="0" indent="0">
              <a:spcBef>
                <a:spcPts val="0"/>
              </a:spcBef>
              <a:buSzTx/>
              <a:buNone/>
              <a:defRPr sz="3000">
                <a:solidFill>
                  <a:srgbClr val="5E5E5E"/>
                </a:solidFill>
                <a:latin typeface="Helvetica"/>
                <a:ea typeface="Helvetica"/>
                <a:cs typeface="Helvetica"/>
                <a:sym typeface="Helvetica"/>
              </a:defRPr>
            </a:lvl4pPr>
            <a:lvl5pPr marL="0" indent="0">
              <a:spcBef>
                <a:spcPts val="0"/>
              </a:spcBef>
              <a:buSzTx/>
              <a:buNone/>
              <a:defRPr sz="3000">
                <a:solidFill>
                  <a:srgbClr val="5E5E5E"/>
                </a:solidFill>
                <a:latin typeface="Helvetica"/>
                <a:ea typeface="Helvetica"/>
                <a:cs typeface="Helvetica"/>
                <a:sym typeface="Helvetica"/>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5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5394866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06E324E-C3C3-41F8-B247-72E8AF23EF55}" type="datetimeFigureOut">
              <a:rPr lang="nl-NL" smtClean="0"/>
              <a:t>18-2-2022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589CDBE-486A-4F25-97F6-565E28667672}" type="slidenum">
              <a:rPr lang="nl-NL" smtClean="0"/>
              <a:t>‹nr.›</a:t>
            </a:fld>
            <a:endParaRPr lang="nl-NL"/>
          </a:p>
        </p:txBody>
      </p:sp>
    </p:spTree>
    <p:extLst>
      <p:ext uri="{BB962C8B-B14F-4D97-AF65-F5344CB8AC3E}">
        <p14:creationId xmlns:p14="http://schemas.microsoft.com/office/powerpoint/2010/main" val="279326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306E324E-C3C3-41F8-B247-72E8AF23EF55}" type="datetimeFigureOut">
              <a:rPr lang="nl-NL" smtClean="0"/>
              <a:t>18-2-2022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589CDBE-486A-4F25-97F6-565E28667672}" type="slidenum">
              <a:rPr lang="nl-NL" smtClean="0"/>
              <a:t>‹nr.›</a:t>
            </a:fld>
            <a:endParaRPr lang="nl-NL"/>
          </a:p>
        </p:txBody>
      </p:sp>
    </p:spTree>
    <p:extLst>
      <p:ext uri="{BB962C8B-B14F-4D97-AF65-F5344CB8AC3E}">
        <p14:creationId xmlns:p14="http://schemas.microsoft.com/office/powerpoint/2010/main" val="3438000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06E324E-C3C3-41F8-B247-72E8AF23EF55}" type="datetimeFigureOut">
              <a:rPr lang="nl-NL" smtClean="0"/>
              <a:t>18-2-2022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589CDBE-486A-4F25-97F6-565E28667672}" type="slidenum">
              <a:rPr lang="nl-NL" smtClean="0"/>
              <a:t>‹nr.›</a:t>
            </a:fld>
            <a:endParaRPr lang="nl-NL"/>
          </a:p>
        </p:txBody>
      </p:sp>
    </p:spTree>
    <p:extLst>
      <p:ext uri="{BB962C8B-B14F-4D97-AF65-F5344CB8AC3E}">
        <p14:creationId xmlns:p14="http://schemas.microsoft.com/office/powerpoint/2010/main" val="175942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06E324E-C3C3-41F8-B247-72E8AF23EF55}" type="datetimeFigureOut">
              <a:rPr lang="nl-NL" smtClean="0"/>
              <a:t>18-2-2022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589CDBE-486A-4F25-97F6-565E28667672}" type="slidenum">
              <a:rPr lang="nl-NL" smtClean="0"/>
              <a:t>‹nr.›</a:t>
            </a:fld>
            <a:endParaRPr lang="nl-NL"/>
          </a:p>
        </p:txBody>
      </p:sp>
    </p:spTree>
    <p:extLst>
      <p:ext uri="{BB962C8B-B14F-4D97-AF65-F5344CB8AC3E}">
        <p14:creationId xmlns:p14="http://schemas.microsoft.com/office/powerpoint/2010/main" val="1731023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06E324E-C3C3-41F8-B247-72E8AF23EF55}" type="datetimeFigureOut">
              <a:rPr lang="nl-NL" smtClean="0"/>
              <a:t>18-2-2022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589CDBE-486A-4F25-97F6-565E28667672}" type="slidenum">
              <a:rPr lang="nl-NL" smtClean="0"/>
              <a:t>‹nr.›</a:t>
            </a:fld>
            <a:endParaRPr lang="nl-NL"/>
          </a:p>
        </p:txBody>
      </p:sp>
    </p:spTree>
    <p:extLst>
      <p:ext uri="{BB962C8B-B14F-4D97-AF65-F5344CB8AC3E}">
        <p14:creationId xmlns:p14="http://schemas.microsoft.com/office/powerpoint/2010/main" val="95115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06E324E-C3C3-41F8-B247-72E8AF23EF55}" type="datetimeFigureOut">
              <a:rPr lang="nl-NL" smtClean="0"/>
              <a:t>18-2-2022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589CDBE-486A-4F25-97F6-565E28667672}" type="slidenum">
              <a:rPr lang="nl-NL" smtClean="0"/>
              <a:t>‹nr.›</a:t>
            </a:fld>
            <a:endParaRPr lang="nl-NL"/>
          </a:p>
        </p:txBody>
      </p:sp>
    </p:spTree>
    <p:extLst>
      <p:ext uri="{BB962C8B-B14F-4D97-AF65-F5344CB8AC3E}">
        <p14:creationId xmlns:p14="http://schemas.microsoft.com/office/powerpoint/2010/main" val="57146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06E324E-C3C3-41F8-B247-72E8AF23EF55}" type="datetimeFigureOut">
              <a:rPr lang="nl-NL" smtClean="0"/>
              <a:t>18-2-2022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589CDBE-486A-4F25-97F6-565E28667672}" type="slidenum">
              <a:rPr lang="nl-NL" smtClean="0"/>
              <a:t>‹nr.›</a:t>
            </a:fld>
            <a:endParaRPr lang="nl-NL"/>
          </a:p>
        </p:txBody>
      </p:sp>
    </p:spTree>
    <p:extLst>
      <p:ext uri="{BB962C8B-B14F-4D97-AF65-F5344CB8AC3E}">
        <p14:creationId xmlns:p14="http://schemas.microsoft.com/office/powerpoint/2010/main" val="271362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06E324E-C3C3-41F8-B247-72E8AF23EF55}" type="datetimeFigureOut">
              <a:rPr lang="nl-NL" smtClean="0"/>
              <a:t>18-2-2022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589CDBE-486A-4F25-97F6-565E28667672}" type="slidenum">
              <a:rPr lang="nl-NL" smtClean="0"/>
              <a:t>‹nr.›</a:t>
            </a:fld>
            <a:endParaRPr lang="nl-NL"/>
          </a:p>
        </p:txBody>
      </p:sp>
    </p:spTree>
    <p:extLst>
      <p:ext uri="{BB962C8B-B14F-4D97-AF65-F5344CB8AC3E}">
        <p14:creationId xmlns:p14="http://schemas.microsoft.com/office/powerpoint/2010/main" val="664754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E324E-C3C3-41F8-B247-72E8AF23EF55}" type="datetimeFigureOut">
              <a:rPr lang="nl-NL" smtClean="0"/>
              <a:t>18-2-2022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9CDBE-486A-4F25-97F6-565E28667672}" type="slidenum">
              <a:rPr lang="nl-NL" smtClean="0"/>
              <a:t>‹nr.›</a:t>
            </a:fld>
            <a:endParaRPr lang="nl-NL"/>
          </a:p>
        </p:txBody>
      </p:sp>
    </p:spTree>
    <p:extLst>
      <p:ext uri="{BB962C8B-B14F-4D97-AF65-F5344CB8AC3E}">
        <p14:creationId xmlns:p14="http://schemas.microsoft.com/office/powerpoint/2010/main" val="63006461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18-2-2022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13992059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8.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02621" y="4665605"/>
            <a:ext cx="6638806" cy="1292433"/>
          </a:xfrm>
        </p:spPr>
        <p:txBody>
          <a:bodyPr vert="horz" lIns="91440" tIns="45720" rIns="91440" bIns="45720" rtlCol="0" anchor="ctr">
            <a:normAutofit/>
          </a:bodyPr>
          <a:lstStyle/>
          <a:p>
            <a:r>
              <a:rPr lang="en-US" sz="4100" b="1" kern="1200">
                <a:solidFill>
                  <a:schemeClr val="tx1"/>
                </a:solidFill>
                <a:latin typeface="+mj-lt"/>
                <a:ea typeface="+mj-ea"/>
                <a:cs typeface="+mj-cs"/>
              </a:rPr>
              <a:t>Hackathon</a:t>
            </a:r>
            <a:br>
              <a:rPr lang="en-US" sz="4100" b="1" kern="1200">
                <a:solidFill>
                  <a:schemeClr val="tx1"/>
                </a:solidFill>
                <a:latin typeface="+mj-lt"/>
                <a:ea typeface="+mj-ea"/>
                <a:cs typeface="+mj-cs"/>
              </a:rPr>
            </a:br>
            <a:r>
              <a:rPr lang="en-US" sz="4100" b="1" kern="1200">
                <a:solidFill>
                  <a:schemeClr val="tx1"/>
                </a:solidFill>
                <a:latin typeface="+mj-lt"/>
                <a:ea typeface="+mj-ea"/>
                <a:cs typeface="+mj-cs"/>
              </a:rPr>
              <a:t>Stad van de toekomst</a:t>
            </a:r>
          </a:p>
        </p:txBody>
      </p:sp>
      <p:pic>
        <p:nvPicPr>
          <p:cNvPr id="2052" name="Picture 4" descr="STUDIO.WHY – Samen in de Regio">
            <a:extLst>
              <a:ext uri="{FF2B5EF4-FFF2-40B4-BE49-F238E27FC236}">
                <a16:creationId xmlns:a16="http://schemas.microsoft.com/office/drawing/2014/main" id="{75F10D42-0E85-4E42-A190-4010D7B24B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50" t="-2" r="-19104"/>
          <a:stretch/>
        </p:blipFill>
        <p:spPr bwMode="auto">
          <a:xfrm>
            <a:off x="0" y="700255"/>
            <a:ext cx="5920986" cy="295893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reaming of the future cities - Smart Cities World">
            <a:extLst>
              <a:ext uri="{FF2B5EF4-FFF2-40B4-BE49-F238E27FC236}">
                <a16:creationId xmlns:a16="http://schemas.microsoft.com/office/drawing/2014/main" id="{D49A7043-02EF-4518-B5BA-4D95DBF0FC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57" r="2" b="1"/>
          <a:stretch/>
        </p:blipFill>
        <p:spPr bwMode="auto">
          <a:xfrm>
            <a:off x="0" y="3914078"/>
            <a:ext cx="5078303" cy="3211551"/>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binnen, speelgoed&#10;&#10;Automatisch gegenereerde beschrijving">
            <a:extLst>
              <a:ext uri="{FF2B5EF4-FFF2-40B4-BE49-F238E27FC236}">
                <a16:creationId xmlns:a16="http://schemas.microsoft.com/office/drawing/2014/main" id="{38157C4F-BF6D-4DDC-BA9C-F938EFAC3779}"/>
              </a:ext>
            </a:extLst>
          </p:cNvPr>
          <p:cNvPicPr>
            <a:picLocks noChangeAspect="1"/>
          </p:cNvPicPr>
          <p:nvPr/>
        </p:nvPicPr>
        <p:blipFill rotWithShape="1">
          <a:blip r:embed="rId4">
            <a:extLst>
              <a:ext uri="{28A0092B-C50C-407E-A947-70E740481C1C}">
                <a14:useLocalDpi xmlns:a14="http://schemas.microsoft.com/office/drawing/2010/main" val="0"/>
              </a:ext>
            </a:extLst>
          </a:blip>
          <a:srcRect l="17211" r="13200"/>
          <a:stretch/>
        </p:blipFill>
        <p:spPr>
          <a:xfrm>
            <a:off x="5078322" y="0"/>
            <a:ext cx="7113678" cy="4604106"/>
          </a:xfrm>
          <a:prstGeom prst="rect">
            <a:avLst/>
          </a:prstGeom>
        </p:spPr>
      </p:pic>
    </p:spTree>
    <p:extLst>
      <p:ext uri="{BB962C8B-B14F-4D97-AF65-F5344CB8AC3E}">
        <p14:creationId xmlns:p14="http://schemas.microsoft.com/office/powerpoint/2010/main" val="68179829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DESIGN THINKING"/>
          <p:cNvSpPr txBox="1"/>
          <p:nvPr/>
        </p:nvSpPr>
        <p:spPr>
          <a:xfrm>
            <a:off x="9325" y="-51804"/>
            <a:ext cx="12173350" cy="14302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normAutofit/>
          </a:bodyPr>
          <a:lstStyle>
            <a:lvl1pPr>
              <a:lnSpc>
                <a:spcPct val="80000"/>
              </a:lnSpc>
              <a:defRPr sz="15000" b="0">
                <a:solidFill>
                  <a:srgbClr val="FFFFFF"/>
                </a:solidFill>
                <a:latin typeface="Antonio Bold"/>
                <a:ea typeface="Antonio Bold"/>
                <a:cs typeface="Antonio Bold"/>
                <a:sym typeface="Antonio Bold"/>
              </a:defRPr>
            </a:lvl1pPr>
          </a:lstStyle>
          <a:p>
            <a:r>
              <a:rPr sz="7500"/>
              <a:t>DESIGN THINKING</a:t>
            </a:r>
          </a:p>
        </p:txBody>
      </p:sp>
      <p:sp>
        <p:nvSpPr>
          <p:cNvPr id="334" name="Problem"/>
          <p:cNvSpPr txBox="1"/>
          <p:nvPr/>
        </p:nvSpPr>
        <p:spPr>
          <a:xfrm>
            <a:off x="4208276" y="4556527"/>
            <a:ext cx="2332955" cy="1584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normAutofit/>
          </a:bodyPr>
          <a:lstStyle/>
          <a:p>
            <a:pPr>
              <a:lnSpc>
                <a:spcPct val="80000"/>
              </a:lnSpc>
              <a:defRPr sz="8000" b="0">
                <a:solidFill>
                  <a:srgbClr val="3C3C3C"/>
                </a:solidFill>
                <a:latin typeface="Antonio Bold"/>
                <a:ea typeface="Antonio Bold"/>
                <a:cs typeface="Antonio Bold"/>
                <a:sym typeface="Antonio Bold"/>
              </a:defRPr>
            </a:pPr>
            <a:r>
              <a:rPr sz="4000"/>
              <a:t>Probleem</a:t>
            </a:r>
          </a:p>
        </p:txBody>
      </p:sp>
      <p:sp>
        <p:nvSpPr>
          <p:cNvPr id="335" name="Solution"/>
          <p:cNvSpPr txBox="1"/>
          <p:nvPr/>
        </p:nvSpPr>
        <p:spPr>
          <a:xfrm>
            <a:off x="7428770" y="4556527"/>
            <a:ext cx="2778806" cy="15436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normAutofit/>
          </a:bodyPr>
          <a:lstStyle>
            <a:lvl1pPr>
              <a:lnSpc>
                <a:spcPct val="80000"/>
              </a:lnSpc>
              <a:defRPr sz="8000" b="0">
                <a:solidFill>
                  <a:srgbClr val="3C3C3C"/>
                </a:solidFill>
                <a:latin typeface="Antonio Bold"/>
                <a:ea typeface="Antonio Bold"/>
                <a:cs typeface="Antonio Bold"/>
                <a:sym typeface="Antonio Bold"/>
              </a:defRPr>
            </a:lvl1pPr>
          </a:lstStyle>
          <a:p>
            <a:r>
              <a:rPr sz="4000"/>
              <a:t>Oplossing</a:t>
            </a:r>
          </a:p>
        </p:txBody>
      </p:sp>
      <p:sp>
        <p:nvSpPr>
          <p:cNvPr id="336" name="Vorm"/>
          <p:cNvSpPr/>
          <p:nvPr/>
        </p:nvSpPr>
        <p:spPr>
          <a:xfrm>
            <a:off x="7974389" y="2690939"/>
            <a:ext cx="648552" cy="112455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37" name="Vorm"/>
          <p:cNvSpPr/>
          <p:nvPr/>
        </p:nvSpPr>
        <p:spPr>
          <a:xfrm>
            <a:off x="5514261" y="2075106"/>
            <a:ext cx="610622" cy="721541"/>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3C3C3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38" name="Vorm"/>
          <p:cNvSpPr/>
          <p:nvPr/>
        </p:nvSpPr>
        <p:spPr>
          <a:xfrm>
            <a:off x="5474060" y="2892444"/>
            <a:ext cx="610621" cy="721541"/>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3C3C3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39" name="Vorm"/>
          <p:cNvSpPr/>
          <p:nvPr/>
        </p:nvSpPr>
        <p:spPr>
          <a:xfrm>
            <a:off x="5474060" y="3709784"/>
            <a:ext cx="610621" cy="721540"/>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3C3C3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340" name="Lijn" descr="Lijn"/>
          <p:cNvPicPr>
            <a:picLocks noChangeAspect="1"/>
          </p:cNvPicPr>
          <p:nvPr/>
        </p:nvPicPr>
        <p:blipFill>
          <a:blip r:embed="rId2"/>
          <a:stretch>
            <a:fillRect/>
          </a:stretch>
        </p:blipFill>
        <p:spPr>
          <a:xfrm rot="1017158">
            <a:off x="6334102" y="2561669"/>
            <a:ext cx="1431054" cy="133351"/>
          </a:xfrm>
          <a:prstGeom prst="rect">
            <a:avLst/>
          </a:prstGeom>
          <a:ln w="12700">
            <a:miter lim="400000"/>
          </a:ln>
        </p:spPr>
      </p:pic>
      <p:pic>
        <p:nvPicPr>
          <p:cNvPr id="341" name="Lijn" descr="Lijn"/>
          <p:cNvPicPr>
            <a:picLocks noChangeAspect="1"/>
          </p:cNvPicPr>
          <p:nvPr/>
        </p:nvPicPr>
        <p:blipFill>
          <a:blip r:embed="rId3"/>
          <a:stretch>
            <a:fillRect/>
          </a:stretch>
        </p:blipFill>
        <p:spPr>
          <a:xfrm rot="19782556">
            <a:off x="6377057" y="3777854"/>
            <a:ext cx="1449770" cy="133351"/>
          </a:xfrm>
          <a:prstGeom prst="rect">
            <a:avLst/>
          </a:prstGeom>
          <a:ln w="12700">
            <a:miter lim="400000"/>
          </a:ln>
        </p:spPr>
      </p:pic>
      <p:sp>
        <p:nvSpPr>
          <p:cNvPr id="342" name="Rechthoek"/>
          <p:cNvSpPr/>
          <p:nvPr/>
        </p:nvSpPr>
        <p:spPr>
          <a:xfrm>
            <a:off x="296888" y="264008"/>
            <a:ext cx="11598224" cy="6329985"/>
          </a:xfrm>
          <a:prstGeom prst="rect">
            <a:avLst/>
          </a:prstGeom>
          <a:ln w="25400">
            <a:solidFill>
              <a:srgbClr val="53585F"/>
            </a:solidFill>
            <a:miter lim="400000"/>
          </a:ln>
        </p:spPr>
        <p:txBody>
          <a:bodyPr lIns="0" tIns="0" rIns="0" bIns="0" anchor="ctr"/>
          <a:lstStyle/>
          <a:p>
            <a:pPr>
              <a:defRPr sz="3400" b="0">
                <a:solidFill>
                  <a:srgbClr val="53585F"/>
                </a:solidFill>
                <a:latin typeface="Helvetica Light"/>
                <a:ea typeface="Helvetica Light"/>
                <a:cs typeface="Helvetica Light"/>
                <a:sym typeface="Helvetica Light"/>
              </a:defRPr>
            </a:pPr>
            <a:endParaRPr sz="1700"/>
          </a:p>
        </p:txBody>
      </p:sp>
      <p:pic>
        <p:nvPicPr>
          <p:cNvPr id="343" name="STUDIO.WHY zwart.ai" descr="STUDIO.WHY zwart.ai"/>
          <p:cNvPicPr>
            <a:picLocks noChangeAspect="1"/>
          </p:cNvPicPr>
          <p:nvPr/>
        </p:nvPicPr>
        <p:blipFill>
          <a:blip r:embed="rId4">
            <a:alphaModFix amt="92000"/>
          </a:blip>
          <a:stretch>
            <a:fillRect/>
          </a:stretch>
        </p:blipFill>
        <p:spPr>
          <a:xfrm>
            <a:off x="488191" y="5931719"/>
            <a:ext cx="1049919" cy="499468"/>
          </a:xfrm>
          <a:prstGeom prst="rect">
            <a:avLst/>
          </a:prstGeom>
          <a:ln w="12700">
            <a:miter lim="400000"/>
          </a:ln>
        </p:spPr>
      </p:pic>
      <p:sp>
        <p:nvSpPr>
          <p:cNvPr id="344" name="Vorm"/>
          <p:cNvSpPr/>
          <p:nvPr/>
        </p:nvSpPr>
        <p:spPr>
          <a:xfrm>
            <a:off x="5453959" y="4527124"/>
            <a:ext cx="610621" cy="721540"/>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CDCD28"/>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45" name="Vorm"/>
          <p:cNvSpPr/>
          <p:nvPr/>
        </p:nvSpPr>
        <p:spPr>
          <a:xfrm>
            <a:off x="5494161" y="1257769"/>
            <a:ext cx="610621" cy="721540"/>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CDCD28"/>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346" name="Lijn" descr="Lijn"/>
          <p:cNvPicPr>
            <a:picLocks noChangeAspect="1"/>
          </p:cNvPicPr>
          <p:nvPr/>
        </p:nvPicPr>
        <p:blipFill>
          <a:blip r:embed="rId5"/>
          <a:stretch>
            <a:fillRect/>
          </a:stretch>
        </p:blipFill>
        <p:spPr>
          <a:xfrm rot="9278736">
            <a:off x="1484318" y="2453995"/>
            <a:ext cx="3694244" cy="133351"/>
          </a:xfrm>
          <a:prstGeom prst="rect">
            <a:avLst/>
          </a:prstGeom>
          <a:ln w="12700">
            <a:miter lim="400000"/>
          </a:ln>
        </p:spPr>
      </p:pic>
      <p:pic>
        <p:nvPicPr>
          <p:cNvPr id="347" name="Lijn" descr="Lijn"/>
          <p:cNvPicPr>
            <a:picLocks noChangeAspect="1"/>
          </p:cNvPicPr>
          <p:nvPr/>
        </p:nvPicPr>
        <p:blipFill>
          <a:blip r:embed="rId6"/>
          <a:stretch>
            <a:fillRect/>
          </a:stretch>
        </p:blipFill>
        <p:spPr>
          <a:xfrm rot="12411443">
            <a:off x="1496869" y="4148839"/>
            <a:ext cx="3669140" cy="133351"/>
          </a:xfrm>
          <a:prstGeom prst="rect">
            <a:avLst/>
          </a:prstGeom>
          <a:ln w="12700">
            <a:miter lim="400000"/>
          </a:ln>
        </p:spPr>
      </p:pic>
      <p:pic>
        <p:nvPicPr>
          <p:cNvPr id="348" name="Lijn" descr="Lijn"/>
          <p:cNvPicPr>
            <a:picLocks noChangeAspect="1"/>
          </p:cNvPicPr>
          <p:nvPr/>
        </p:nvPicPr>
        <p:blipFill>
          <a:blip r:embed="rId7"/>
          <a:stretch>
            <a:fillRect/>
          </a:stretch>
        </p:blipFill>
        <p:spPr>
          <a:xfrm rot="16200000">
            <a:off x="3307563" y="3413125"/>
            <a:ext cx="3329149" cy="133351"/>
          </a:xfrm>
          <a:prstGeom prst="rect">
            <a:avLst/>
          </a:prstGeom>
          <a:ln w="12700">
            <a:miter lim="400000"/>
          </a:ln>
        </p:spPr>
      </p:pic>
      <p:sp>
        <p:nvSpPr>
          <p:cNvPr id="349" name="Context"/>
          <p:cNvSpPr txBox="1"/>
          <p:nvPr/>
        </p:nvSpPr>
        <p:spPr>
          <a:xfrm>
            <a:off x="2584614" y="2346738"/>
            <a:ext cx="2170828" cy="14302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normAutofit/>
          </a:bodyPr>
          <a:lstStyle>
            <a:lvl1pPr>
              <a:lnSpc>
                <a:spcPct val="80000"/>
              </a:lnSpc>
              <a:defRPr sz="8000" b="0">
                <a:solidFill>
                  <a:srgbClr val="3C3C3C"/>
                </a:solidFill>
                <a:latin typeface="Antonio Bold"/>
                <a:ea typeface="Antonio Bold"/>
                <a:cs typeface="Antonio Bold"/>
                <a:sym typeface="Antonio Bold"/>
              </a:defRPr>
            </a:lvl1pPr>
          </a:lstStyle>
          <a:p>
            <a:r>
              <a:rPr sz="4000"/>
              <a:t>Context</a:t>
            </a:r>
          </a:p>
        </p:txBody>
      </p:sp>
      <p:sp>
        <p:nvSpPr>
          <p:cNvPr id="350" name="Design Thinking"/>
          <p:cNvSpPr txBox="1"/>
          <p:nvPr/>
        </p:nvSpPr>
        <p:spPr>
          <a:xfrm>
            <a:off x="889000" y="525918"/>
            <a:ext cx="4685383" cy="1016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normAutofit/>
          </a:bodyPr>
          <a:lstStyle>
            <a:lvl1pPr algn="l">
              <a:defRPr sz="10000" b="0">
                <a:solidFill>
                  <a:srgbClr val="5E5E5E"/>
                </a:solidFill>
                <a:latin typeface="Antonio Bold"/>
                <a:ea typeface="Antonio Bold"/>
                <a:cs typeface="Antonio Bold"/>
                <a:sym typeface="Antonio Bold"/>
              </a:defRPr>
            </a:lvl1pPr>
          </a:lstStyle>
          <a:p>
            <a:r>
              <a:rPr sz="5000"/>
              <a:t>Design Thinking</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UNDERSTAND"/>
          <p:cNvSpPr txBox="1">
            <a:spLocks noGrp="1"/>
          </p:cNvSpPr>
          <p:nvPr>
            <p:ph type="title"/>
          </p:nvPr>
        </p:nvSpPr>
        <p:spPr>
          <a:xfrm>
            <a:off x="889000" y="525918"/>
            <a:ext cx="10414000" cy="1016055"/>
          </a:xfrm>
          <a:prstGeom prst="rect">
            <a:avLst/>
          </a:prstGeom>
        </p:spPr>
        <p:txBody>
          <a:bodyPr/>
          <a:lstStyle>
            <a:lvl1pPr>
              <a:defRPr b="0">
                <a:latin typeface="Antonio Bold"/>
                <a:ea typeface="Antonio Bold"/>
                <a:cs typeface="Antonio Bold"/>
                <a:sym typeface="Antonio Bold"/>
              </a:defRPr>
            </a:lvl1pPr>
          </a:lstStyle>
          <a:p>
            <a:r>
              <a:t>UNDERSTAND</a:t>
            </a:r>
          </a:p>
        </p:txBody>
      </p:sp>
      <p:pic>
        <p:nvPicPr>
          <p:cNvPr id="498" name="Complete DDD Process 2021.png" descr="Complete DDD Process 2021.png"/>
          <p:cNvPicPr>
            <a:picLocks noChangeAspect="1"/>
          </p:cNvPicPr>
          <p:nvPr/>
        </p:nvPicPr>
        <p:blipFill>
          <a:blip r:embed="rId2"/>
          <a:stretch>
            <a:fillRect/>
          </a:stretch>
        </p:blipFill>
        <p:spPr>
          <a:xfrm>
            <a:off x="3985820" y="961332"/>
            <a:ext cx="5302469" cy="4577671"/>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0" name="Complete DDD Process 2021.png" descr="Complete DDD Process 2021.png"/>
          <p:cNvPicPr>
            <a:picLocks noChangeAspect="1"/>
          </p:cNvPicPr>
          <p:nvPr/>
        </p:nvPicPr>
        <p:blipFill>
          <a:blip r:embed="rId2">
            <a:alphaModFix amt="40000"/>
          </a:blip>
          <a:stretch>
            <a:fillRect/>
          </a:stretch>
        </p:blipFill>
        <p:spPr>
          <a:xfrm>
            <a:off x="420338" y="1806428"/>
            <a:ext cx="3758960" cy="3245145"/>
          </a:xfrm>
          <a:prstGeom prst="rect">
            <a:avLst/>
          </a:prstGeom>
          <a:ln w="12700">
            <a:miter lim="400000"/>
          </a:ln>
        </p:spPr>
      </p:pic>
      <p:pic>
        <p:nvPicPr>
          <p:cNvPr id="511" name="Context Design 2020.png" descr="Context Design 2020.png"/>
          <p:cNvPicPr>
            <a:picLocks noChangeAspect="1"/>
          </p:cNvPicPr>
          <p:nvPr/>
        </p:nvPicPr>
        <p:blipFill>
          <a:blip r:embed="rId3">
            <a:alphaModFix amt="40000"/>
          </a:blip>
          <a:stretch>
            <a:fillRect/>
          </a:stretch>
        </p:blipFill>
        <p:spPr>
          <a:xfrm>
            <a:off x="4216400" y="1807010"/>
            <a:ext cx="3759200" cy="3243981"/>
          </a:xfrm>
          <a:prstGeom prst="rect">
            <a:avLst/>
          </a:prstGeom>
          <a:ln w="12700">
            <a:miter lim="400000"/>
          </a:ln>
        </p:spPr>
      </p:pic>
      <p:sp>
        <p:nvSpPr>
          <p:cNvPr id="512" name="UNDERSTAND - WAT IS ONZE UITDAGING ?"/>
          <p:cNvSpPr txBox="1"/>
          <p:nvPr/>
        </p:nvSpPr>
        <p:spPr>
          <a:xfrm>
            <a:off x="7938695" y="5315446"/>
            <a:ext cx="3907215" cy="1102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ormAutofit/>
          </a:bodyPr>
          <a:lstStyle/>
          <a:p>
            <a:pPr defTabSz="1219169">
              <a:defRPr sz="3100">
                <a:solidFill>
                  <a:srgbClr val="5E5E5E"/>
                </a:solidFill>
                <a:latin typeface="Roboto-Bold"/>
                <a:ea typeface="Roboto-Bold"/>
                <a:cs typeface="Roboto-Bold"/>
                <a:sym typeface="Roboto-Bold"/>
              </a:defRPr>
            </a:pPr>
            <a:r>
              <a:rPr sz="1550"/>
              <a:t>UNDERSTAND</a:t>
            </a:r>
            <a:r>
              <a:rPr sz="1550">
                <a:latin typeface="Roboto-Regular"/>
                <a:ea typeface="Roboto-Regular"/>
                <a:cs typeface="Roboto-Regular"/>
                <a:sym typeface="Roboto-Regular"/>
              </a:rPr>
              <a:t> - WAT IS ONZE UITDAGING ?</a:t>
            </a:r>
          </a:p>
        </p:txBody>
      </p:sp>
      <p:sp>
        <p:nvSpPr>
          <p:cNvPr id="513" name="CONTEXT DESIGN"/>
          <p:cNvSpPr txBox="1"/>
          <p:nvPr/>
        </p:nvSpPr>
        <p:spPr>
          <a:xfrm>
            <a:off x="4216400" y="5315445"/>
            <a:ext cx="3759200" cy="1102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ormAutofit/>
          </a:bodyPr>
          <a:lstStyle>
            <a:lvl1pPr defTabSz="2438337">
              <a:defRPr sz="3100" b="0">
                <a:solidFill>
                  <a:srgbClr val="5E5E5E"/>
                </a:solidFill>
                <a:latin typeface="Roboto-Regular"/>
                <a:ea typeface="Roboto-Regular"/>
                <a:cs typeface="Roboto-Regular"/>
                <a:sym typeface="Roboto-Regular"/>
              </a:defRPr>
            </a:lvl1pPr>
          </a:lstStyle>
          <a:p>
            <a:r>
              <a:rPr sz="1550"/>
              <a:t>CONTEXT DESIGN</a:t>
            </a:r>
          </a:p>
        </p:txBody>
      </p:sp>
      <p:sp>
        <p:nvSpPr>
          <p:cNvPr id="514" name="STUDIO.WHY DESIGN THINKING"/>
          <p:cNvSpPr txBox="1"/>
          <p:nvPr/>
        </p:nvSpPr>
        <p:spPr>
          <a:xfrm>
            <a:off x="420218" y="5315445"/>
            <a:ext cx="3759201" cy="1102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ormAutofit/>
          </a:bodyPr>
          <a:lstStyle>
            <a:lvl1pPr defTabSz="2438337">
              <a:defRPr sz="3100" b="0">
                <a:solidFill>
                  <a:srgbClr val="5E5E5E"/>
                </a:solidFill>
                <a:latin typeface="Roboto-Regular"/>
                <a:ea typeface="Roboto-Regular"/>
                <a:cs typeface="Roboto-Regular"/>
                <a:sym typeface="Roboto-Regular"/>
              </a:defRPr>
            </a:lvl1pPr>
          </a:lstStyle>
          <a:p>
            <a:r>
              <a:rPr sz="1550"/>
              <a:t>STUDIO.WHY DESIGN THINKING</a:t>
            </a:r>
          </a:p>
        </p:txBody>
      </p:sp>
      <p:sp>
        <p:nvSpPr>
          <p:cNvPr id="515" name="UNDERSTAND"/>
          <p:cNvSpPr txBox="1">
            <a:spLocks noGrp="1"/>
          </p:cNvSpPr>
          <p:nvPr>
            <p:ph type="title"/>
          </p:nvPr>
        </p:nvSpPr>
        <p:spPr>
          <a:xfrm>
            <a:off x="889000" y="525918"/>
            <a:ext cx="10414000" cy="1016055"/>
          </a:xfrm>
          <a:prstGeom prst="rect">
            <a:avLst/>
          </a:prstGeom>
        </p:spPr>
        <p:txBody>
          <a:bodyPr/>
          <a:lstStyle>
            <a:lvl1pPr>
              <a:defRPr b="0">
                <a:latin typeface="Antonio Bold"/>
                <a:ea typeface="Antonio Bold"/>
                <a:cs typeface="Antonio Bold"/>
                <a:sym typeface="Antonio Bold"/>
              </a:defRPr>
            </a:lvl1pPr>
          </a:lstStyle>
          <a:p>
            <a:r>
              <a:t>UNDERSTAND</a:t>
            </a:r>
          </a:p>
        </p:txBody>
      </p:sp>
      <p:pic>
        <p:nvPicPr>
          <p:cNvPr id="516" name="UNDERSTAND.png" descr="UNDERSTAND.png"/>
          <p:cNvPicPr>
            <a:picLocks noChangeAspect="1"/>
          </p:cNvPicPr>
          <p:nvPr/>
        </p:nvPicPr>
        <p:blipFill>
          <a:blip r:embed="rId4"/>
          <a:stretch>
            <a:fillRect/>
          </a:stretch>
        </p:blipFill>
        <p:spPr>
          <a:xfrm>
            <a:off x="8012702" y="1806665"/>
            <a:ext cx="3759201" cy="324467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8B89493-F66C-4D50-AEC8-A8F41CDB3AB8}"/>
              </a:ext>
            </a:extLst>
          </p:cNvPr>
          <p:cNvPicPr>
            <a:picLocks noChangeAspect="1"/>
          </p:cNvPicPr>
          <p:nvPr/>
        </p:nvPicPr>
        <p:blipFill rotWithShape="1">
          <a:blip r:embed="rId3">
            <a:extLst>
              <a:ext uri="{28A0092B-C50C-407E-A947-70E740481C1C}">
                <a14:useLocalDpi xmlns:a14="http://schemas.microsoft.com/office/drawing/2010/main" val="0"/>
              </a:ext>
            </a:extLst>
          </a:blip>
          <a:srcRect l="22792" t="18156" r="12136" b="33475"/>
          <a:stretch/>
        </p:blipFill>
        <p:spPr>
          <a:xfrm>
            <a:off x="69351" y="690664"/>
            <a:ext cx="10578669" cy="5243207"/>
          </a:xfrm>
          <a:prstGeom prst="rect">
            <a:avLst/>
          </a:prstGeom>
        </p:spPr>
      </p:pic>
    </p:spTree>
    <p:extLst>
      <p:ext uri="{BB962C8B-B14F-4D97-AF65-F5344CB8AC3E}">
        <p14:creationId xmlns:p14="http://schemas.microsoft.com/office/powerpoint/2010/main" val="1937077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8B89493-F66C-4D50-AEC8-A8F41CDB3AB8}"/>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2792" t="18156" r="12136" b="33475"/>
          <a:stretch/>
        </p:blipFill>
        <p:spPr>
          <a:xfrm>
            <a:off x="69351" y="690664"/>
            <a:ext cx="10578669" cy="5243207"/>
          </a:xfrm>
          <a:prstGeom prst="rect">
            <a:avLst/>
          </a:prstGeom>
        </p:spPr>
      </p:pic>
      <p:pic>
        <p:nvPicPr>
          <p:cNvPr id="7" name="BUILD.png" descr="BUILD.png">
            <a:extLst>
              <a:ext uri="{FF2B5EF4-FFF2-40B4-BE49-F238E27FC236}">
                <a16:creationId xmlns:a16="http://schemas.microsoft.com/office/drawing/2014/main" id="{4EA438BA-76B5-4941-9975-BCB717832779}"/>
              </a:ext>
            </a:extLst>
          </p:cNvPr>
          <p:cNvPicPr>
            <a:picLocks noChangeAspect="1"/>
          </p:cNvPicPr>
          <p:nvPr/>
        </p:nvPicPr>
        <p:blipFill>
          <a:blip r:embed="rId5"/>
          <a:stretch>
            <a:fillRect/>
          </a:stretch>
        </p:blipFill>
        <p:spPr>
          <a:xfrm>
            <a:off x="6565503" y="4266695"/>
            <a:ext cx="2864660" cy="2472548"/>
          </a:xfrm>
          <a:prstGeom prst="rect">
            <a:avLst/>
          </a:prstGeom>
          <a:ln w="12700">
            <a:miter lim="400000"/>
          </a:ln>
        </p:spPr>
      </p:pic>
      <p:pic>
        <p:nvPicPr>
          <p:cNvPr id="8" name="Context Design 2020.png" descr="Context Design 2020.png">
            <a:extLst>
              <a:ext uri="{FF2B5EF4-FFF2-40B4-BE49-F238E27FC236}">
                <a16:creationId xmlns:a16="http://schemas.microsoft.com/office/drawing/2014/main" id="{47FBC057-76D5-4185-9B87-D06BC564C34C}"/>
              </a:ext>
            </a:extLst>
          </p:cNvPr>
          <p:cNvPicPr>
            <a:picLocks noChangeAspect="1"/>
          </p:cNvPicPr>
          <p:nvPr/>
        </p:nvPicPr>
        <p:blipFill>
          <a:blip r:embed="rId6"/>
          <a:stretch>
            <a:fillRect/>
          </a:stretch>
        </p:blipFill>
        <p:spPr>
          <a:xfrm>
            <a:off x="517467" y="4267200"/>
            <a:ext cx="2864661" cy="2472043"/>
          </a:xfrm>
          <a:prstGeom prst="rect">
            <a:avLst/>
          </a:prstGeom>
          <a:ln w="12700">
            <a:miter lim="400000"/>
          </a:ln>
        </p:spPr>
      </p:pic>
      <p:pic>
        <p:nvPicPr>
          <p:cNvPr id="9" name="CONCEPT DESIGN Process 2021.png" descr="CONCEPT DESIGN Process 2021.png">
            <a:extLst>
              <a:ext uri="{FF2B5EF4-FFF2-40B4-BE49-F238E27FC236}">
                <a16:creationId xmlns:a16="http://schemas.microsoft.com/office/drawing/2014/main" id="{AA39C810-39D3-465F-BDCD-EF362BB1A07B}"/>
              </a:ext>
            </a:extLst>
          </p:cNvPr>
          <p:cNvPicPr>
            <a:picLocks noChangeAspect="1"/>
          </p:cNvPicPr>
          <p:nvPr/>
        </p:nvPicPr>
        <p:blipFill>
          <a:blip r:embed="rId7"/>
          <a:stretch>
            <a:fillRect/>
          </a:stretch>
        </p:blipFill>
        <p:spPr>
          <a:xfrm>
            <a:off x="3541485" y="4267200"/>
            <a:ext cx="2864661" cy="2472043"/>
          </a:xfrm>
          <a:prstGeom prst="rect">
            <a:avLst/>
          </a:prstGeom>
          <a:ln w="12700">
            <a:miter lim="400000"/>
          </a:ln>
        </p:spPr>
      </p:pic>
    </p:spTree>
    <p:extLst>
      <p:ext uri="{BB962C8B-B14F-4D97-AF65-F5344CB8AC3E}">
        <p14:creationId xmlns:p14="http://schemas.microsoft.com/office/powerpoint/2010/main" val="3858141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2FC62BCE-EF70-4A6A-BE52-1EC7BC13AE92}"/>
              </a:ext>
            </a:extLst>
          </p:cNvPr>
          <p:cNvGrpSpPr/>
          <p:nvPr/>
        </p:nvGrpSpPr>
        <p:grpSpPr>
          <a:xfrm>
            <a:off x="-1" y="3708400"/>
            <a:ext cx="12107440" cy="2212771"/>
            <a:chOff x="-1" y="3708400"/>
            <a:chExt cx="12107440" cy="2212771"/>
          </a:xfrm>
        </p:grpSpPr>
        <p:pic>
          <p:nvPicPr>
            <p:cNvPr id="3" name="Afbeelding 2">
              <a:extLst>
                <a:ext uri="{FF2B5EF4-FFF2-40B4-BE49-F238E27FC236}">
                  <a16:creationId xmlns:a16="http://schemas.microsoft.com/office/drawing/2014/main" id="{28B89493-F66C-4D50-AEC8-A8F41CDB3AB8}"/>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22792" t="48689" r="12136" b="33475"/>
            <a:stretch/>
          </p:blipFill>
          <p:spPr>
            <a:xfrm>
              <a:off x="0" y="3708400"/>
              <a:ext cx="12107439" cy="2212771"/>
            </a:xfrm>
            <a:prstGeom prst="rect">
              <a:avLst/>
            </a:prstGeom>
          </p:spPr>
        </p:pic>
        <p:pic>
          <p:nvPicPr>
            <p:cNvPr id="4" name="Afbeelding 3">
              <a:extLst>
                <a:ext uri="{FF2B5EF4-FFF2-40B4-BE49-F238E27FC236}">
                  <a16:creationId xmlns:a16="http://schemas.microsoft.com/office/drawing/2014/main" id="{55FF7D75-D12C-45E8-AF82-9EFC998717D9}"/>
                </a:ext>
              </a:extLst>
            </p:cNvPr>
            <p:cNvPicPr>
              <a:picLocks noChangeAspect="1"/>
            </p:cNvPicPr>
            <p:nvPr/>
          </p:nvPicPr>
          <p:blipFill rotWithShape="1">
            <a:blip r:embed="rId3">
              <a:extLst>
                <a:ext uri="{28A0092B-C50C-407E-A947-70E740481C1C}">
                  <a14:useLocalDpi xmlns:a14="http://schemas.microsoft.com/office/drawing/2010/main" val="0"/>
                </a:ext>
              </a:extLst>
            </a:blip>
            <a:srcRect l="22792" t="48689" r="56799" b="33475"/>
            <a:stretch/>
          </p:blipFill>
          <p:spPr>
            <a:xfrm>
              <a:off x="-1" y="3708400"/>
              <a:ext cx="3797301" cy="2212771"/>
            </a:xfrm>
            <a:prstGeom prst="rect">
              <a:avLst/>
            </a:prstGeom>
          </p:spPr>
        </p:pic>
      </p:grpSp>
      <p:pic>
        <p:nvPicPr>
          <p:cNvPr id="5" name="OPDRACHTGEVER.pdf" descr="OPDRACHTGEVER.pdf">
            <a:extLst>
              <a:ext uri="{FF2B5EF4-FFF2-40B4-BE49-F238E27FC236}">
                <a16:creationId xmlns:a16="http://schemas.microsoft.com/office/drawing/2014/main" id="{2CAAF059-4E55-4773-BE05-3AC24325D636}"/>
              </a:ext>
            </a:extLst>
          </p:cNvPr>
          <p:cNvPicPr>
            <a:picLocks noChangeAspect="1"/>
          </p:cNvPicPr>
          <p:nvPr/>
        </p:nvPicPr>
        <p:blipFill>
          <a:blip r:embed="rId4"/>
          <a:stretch>
            <a:fillRect/>
          </a:stretch>
        </p:blipFill>
        <p:spPr>
          <a:xfrm>
            <a:off x="4744858" y="213844"/>
            <a:ext cx="4653142" cy="3215156"/>
          </a:xfrm>
          <a:prstGeom prst="rect">
            <a:avLst/>
          </a:prstGeom>
          <a:ln w="12700">
            <a:miter lim="400000"/>
          </a:ln>
        </p:spPr>
      </p:pic>
      <p:sp>
        <p:nvSpPr>
          <p:cNvPr id="10" name="UNDERSTAND - WAT IS ONZE UITDAGING ?">
            <a:extLst>
              <a:ext uri="{FF2B5EF4-FFF2-40B4-BE49-F238E27FC236}">
                <a16:creationId xmlns:a16="http://schemas.microsoft.com/office/drawing/2014/main" id="{E076EC4D-3FE8-4031-A783-A0EC981CB09D}"/>
              </a:ext>
            </a:extLst>
          </p:cNvPr>
          <p:cNvSpPr txBox="1"/>
          <p:nvPr/>
        </p:nvSpPr>
        <p:spPr>
          <a:xfrm>
            <a:off x="737386" y="2710223"/>
            <a:ext cx="3821913" cy="9981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ormAutofit/>
          </a:bodyPr>
          <a:lstStyle/>
          <a:p>
            <a:pPr algn="ctr" defTabSz="1219169">
              <a:defRPr sz="3100">
                <a:solidFill>
                  <a:srgbClr val="5E5E5E"/>
                </a:solidFill>
                <a:latin typeface="Roboto-Bold"/>
                <a:ea typeface="Roboto-Bold"/>
                <a:cs typeface="Roboto-Bold"/>
                <a:sym typeface="Roboto-Bold"/>
              </a:defRPr>
            </a:pPr>
            <a:r>
              <a:rPr sz="1400" dirty="0"/>
              <a:t>UNDERSTAND</a:t>
            </a:r>
            <a:r>
              <a:rPr sz="1400" dirty="0">
                <a:latin typeface="Roboto-Regular"/>
                <a:ea typeface="Roboto-Regular"/>
                <a:cs typeface="Roboto-Regular"/>
                <a:sym typeface="Roboto-Regular"/>
              </a:rPr>
              <a:t> - WAT IS ONZE UITDAGING ?</a:t>
            </a:r>
          </a:p>
        </p:txBody>
      </p:sp>
      <p:pic>
        <p:nvPicPr>
          <p:cNvPr id="11" name="UNDERSTAND.png" descr="UNDERSTAND.png">
            <a:extLst>
              <a:ext uri="{FF2B5EF4-FFF2-40B4-BE49-F238E27FC236}">
                <a16:creationId xmlns:a16="http://schemas.microsoft.com/office/drawing/2014/main" id="{41336249-70C7-4C4D-9C81-AD78366ECAD2}"/>
              </a:ext>
            </a:extLst>
          </p:cNvPr>
          <p:cNvPicPr>
            <a:picLocks noChangeAspect="1"/>
          </p:cNvPicPr>
          <p:nvPr/>
        </p:nvPicPr>
        <p:blipFill>
          <a:blip r:embed="rId5"/>
          <a:stretch>
            <a:fillRect/>
          </a:stretch>
        </p:blipFill>
        <p:spPr>
          <a:xfrm>
            <a:off x="1193182" y="330482"/>
            <a:ext cx="2604118" cy="2247687"/>
          </a:xfrm>
          <a:prstGeom prst="rect">
            <a:avLst/>
          </a:prstGeom>
          <a:ln w="12700">
            <a:miter lim="400000"/>
          </a:ln>
        </p:spPr>
      </p:pic>
    </p:spTree>
    <p:extLst>
      <p:ext uri="{BB962C8B-B14F-4D97-AF65-F5344CB8AC3E}">
        <p14:creationId xmlns:p14="http://schemas.microsoft.com/office/powerpoint/2010/main" val="2524570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PDRACHTGEVER.pdf" descr="OPDRACHTGEVER.pdf">
            <a:extLst>
              <a:ext uri="{FF2B5EF4-FFF2-40B4-BE49-F238E27FC236}">
                <a16:creationId xmlns:a16="http://schemas.microsoft.com/office/drawing/2014/main" id="{EC6FC6A1-0A05-4179-AC50-56E023EEB4EC}"/>
              </a:ext>
            </a:extLst>
          </p:cNvPr>
          <p:cNvPicPr>
            <a:picLocks noChangeAspect="1"/>
          </p:cNvPicPr>
          <p:nvPr/>
        </p:nvPicPr>
        <p:blipFill>
          <a:blip r:embed="rId2"/>
          <a:stretch>
            <a:fillRect/>
          </a:stretch>
        </p:blipFill>
        <p:spPr>
          <a:xfrm>
            <a:off x="1677815" y="0"/>
            <a:ext cx="8836369" cy="6246493"/>
          </a:xfrm>
          <a:prstGeom prst="rect">
            <a:avLst/>
          </a:prstGeom>
          <a:ln w="12700">
            <a:miter lim="400000"/>
          </a:ln>
        </p:spPr>
      </p:pic>
      <p:sp>
        <p:nvSpPr>
          <p:cNvPr id="5" name="UNDERSTAND - WAT IS ONZE UITDAGING ?">
            <a:extLst>
              <a:ext uri="{FF2B5EF4-FFF2-40B4-BE49-F238E27FC236}">
                <a16:creationId xmlns:a16="http://schemas.microsoft.com/office/drawing/2014/main" id="{3F52BD3E-D982-464D-A0F9-16A8BEBDB2F1}"/>
              </a:ext>
            </a:extLst>
          </p:cNvPr>
          <p:cNvSpPr txBox="1"/>
          <p:nvPr/>
        </p:nvSpPr>
        <p:spPr>
          <a:xfrm>
            <a:off x="126001" y="2082801"/>
            <a:ext cx="1798201" cy="596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ormAutofit/>
          </a:bodyPr>
          <a:lstStyle/>
          <a:p>
            <a:pPr algn="ctr" defTabSz="1219169">
              <a:defRPr sz="3100">
                <a:solidFill>
                  <a:srgbClr val="5E5E5E"/>
                </a:solidFill>
                <a:latin typeface="Roboto-Bold"/>
                <a:ea typeface="Roboto-Bold"/>
                <a:cs typeface="Roboto-Bold"/>
                <a:sym typeface="Roboto-Bold"/>
              </a:defRPr>
            </a:pPr>
            <a:r>
              <a:rPr sz="1050" dirty="0"/>
              <a:t>UNDERSTAND</a:t>
            </a:r>
            <a:r>
              <a:rPr sz="1050" dirty="0">
                <a:latin typeface="Roboto-Regular"/>
                <a:ea typeface="Roboto-Regular"/>
                <a:cs typeface="Roboto-Regular"/>
                <a:sym typeface="Roboto-Regular"/>
              </a:rPr>
              <a:t> - WAT IS ONZE UITDAGING ?</a:t>
            </a:r>
          </a:p>
        </p:txBody>
      </p:sp>
      <p:pic>
        <p:nvPicPr>
          <p:cNvPr id="6" name="UNDERSTAND.png" descr="UNDERSTAND.png">
            <a:extLst>
              <a:ext uri="{FF2B5EF4-FFF2-40B4-BE49-F238E27FC236}">
                <a16:creationId xmlns:a16="http://schemas.microsoft.com/office/drawing/2014/main" id="{E058E535-9C39-4439-A586-4597A0B8F4BC}"/>
              </a:ext>
            </a:extLst>
          </p:cNvPr>
          <p:cNvPicPr>
            <a:picLocks noChangeAspect="1"/>
          </p:cNvPicPr>
          <p:nvPr/>
        </p:nvPicPr>
        <p:blipFill>
          <a:blip r:embed="rId3"/>
          <a:stretch>
            <a:fillRect/>
          </a:stretch>
        </p:blipFill>
        <p:spPr>
          <a:xfrm>
            <a:off x="126002" y="429123"/>
            <a:ext cx="1798201" cy="1552077"/>
          </a:xfrm>
          <a:prstGeom prst="rect">
            <a:avLst/>
          </a:prstGeom>
          <a:ln w="12700">
            <a:miter lim="400000"/>
          </a:ln>
        </p:spPr>
      </p:pic>
    </p:spTree>
    <p:extLst>
      <p:ext uri="{BB962C8B-B14F-4D97-AF65-F5344CB8AC3E}">
        <p14:creationId xmlns:p14="http://schemas.microsoft.com/office/powerpoint/2010/main" val="2233744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FBCA30F9-910F-495C-9EF8-29490F0192FF}"/>
              </a:ext>
            </a:extLst>
          </p:cNvPr>
          <p:cNvSpPr txBox="1"/>
          <p:nvPr/>
        </p:nvSpPr>
        <p:spPr>
          <a:xfrm>
            <a:off x="2380341" y="2679701"/>
            <a:ext cx="8418287" cy="3046988"/>
          </a:xfrm>
          <a:prstGeom prst="rect">
            <a:avLst/>
          </a:prstGeom>
          <a:noFill/>
        </p:spPr>
        <p:txBody>
          <a:bodyPr wrap="square">
            <a:spAutoFit/>
          </a:bodyPr>
          <a:lstStyle/>
          <a:p>
            <a:r>
              <a:rPr lang="nl-NL" sz="2400" b="1" dirty="0">
                <a:effectLst/>
                <a:latin typeface="Arial" panose="020B0604020202020204" pitchFamily="34" charset="0"/>
                <a:ea typeface="Calibri" panose="020F0502020204030204" pitchFamily="34" charset="0"/>
                <a:cs typeface="Times New Roman" panose="02020603050405020304" pitchFamily="18" charset="0"/>
              </a:rPr>
              <a:t>Oorzaak maatschappelijke uitdagingen</a:t>
            </a:r>
            <a:endParaRPr lang="nl-NL" sz="2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nl-NL" sz="2400" dirty="0">
                <a:effectLst/>
                <a:latin typeface="Arial" panose="020B0604020202020204" pitchFamily="34" charset="0"/>
                <a:ea typeface="Calibri" panose="020F0502020204030204" pitchFamily="34" charset="0"/>
                <a:cs typeface="Times New Roman" panose="02020603050405020304" pitchFamily="18" charset="0"/>
              </a:rPr>
              <a:t>Er is beschreven hoe er onderzoek is gedaan naar maatschappelijke uitdagingen op het gebied van circulariteit. De stappen zijn helder beschreven.</a:t>
            </a:r>
            <a:endParaRPr lang="nl-NL" sz="2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nl-NL" sz="2400" dirty="0">
                <a:effectLst/>
                <a:latin typeface="Arial" panose="020B0604020202020204" pitchFamily="34" charset="0"/>
                <a:ea typeface="Calibri" panose="020F0502020204030204" pitchFamily="34" charset="0"/>
                <a:cs typeface="Times New Roman" panose="02020603050405020304" pitchFamily="18" charset="0"/>
              </a:rPr>
              <a:t>Er zijn minimaal drie  maatschappelijke uitdagingen uitgewerkt.</a:t>
            </a:r>
            <a:endParaRPr lang="nl-NL" sz="28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sz="2400" dirty="0">
                <a:effectLst/>
                <a:latin typeface="Arial" panose="020B0604020202020204" pitchFamily="34" charset="0"/>
                <a:ea typeface="Calibri" panose="020F0502020204030204" pitchFamily="34" charset="0"/>
                <a:cs typeface="Times New Roman" panose="02020603050405020304" pitchFamily="18" charset="0"/>
              </a:rPr>
              <a:t>Per uitdaging zijn minimaal twee actuele en betrouwbare bronnen gebruikt. </a:t>
            </a:r>
            <a:endParaRPr lang="nl-NL" sz="2400" dirty="0"/>
          </a:p>
        </p:txBody>
      </p:sp>
      <p:pic>
        <p:nvPicPr>
          <p:cNvPr id="13" name="Afbeelding 12">
            <a:extLst>
              <a:ext uri="{FF2B5EF4-FFF2-40B4-BE49-F238E27FC236}">
                <a16:creationId xmlns:a16="http://schemas.microsoft.com/office/drawing/2014/main" id="{329EB993-858D-4024-8022-A4DC9B2475C9}"/>
              </a:ext>
            </a:extLst>
          </p:cNvPr>
          <p:cNvPicPr>
            <a:picLocks noChangeAspect="1"/>
          </p:cNvPicPr>
          <p:nvPr/>
        </p:nvPicPr>
        <p:blipFill>
          <a:blip r:embed="rId2"/>
          <a:stretch>
            <a:fillRect/>
          </a:stretch>
        </p:blipFill>
        <p:spPr>
          <a:xfrm>
            <a:off x="2380342" y="1"/>
            <a:ext cx="9834075" cy="2239552"/>
          </a:xfrm>
          <a:prstGeom prst="rect">
            <a:avLst/>
          </a:prstGeom>
        </p:spPr>
      </p:pic>
      <p:sp>
        <p:nvSpPr>
          <p:cNvPr id="14" name="UNDERSTAND - WAT IS ONZE UITDAGING ?">
            <a:extLst>
              <a:ext uri="{FF2B5EF4-FFF2-40B4-BE49-F238E27FC236}">
                <a16:creationId xmlns:a16="http://schemas.microsoft.com/office/drawing/2014/main" id="{A70A10DD-8F85-42F2-AF0F-5633D012BD88}"/>
              </a:ext>
            </a:extLst>
          </p:cNvPr>
          <p:cNvSpPr txBox="1"/>
          <p:nvPr/>
        </p:nvSpPr>
        <p:spPr>
          <a:xfrm>
            <a:off x="126001" y="2082801"/>
            <a:ext cx="1798201" cy="596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ormAutofit/>
          </a:bodyPr>
          <a:lstStyle/>
          <a:p>
            <a:pPr algn="ctr" defTabSz="1219169">
              <a:defRPr sz="3100">
                <a:solidFill>
                  <a:srgbClr val="5E5E5E"/>
                </a:solidFill>
                <a:latin typeface="Roboto-Bold"/>
                <a:ea typeface="Roboto-Bold"/>
                <a:cs typeface="Roboto-Bold"/>
                <a:sym typeface="Roboto-Bold"/>
              </a:defRPr>
            </a:pPr>
            <a:r>
              <a:rPr sz="1050" dirty="0"/>
              <a:t>UNDERSTAND</a:t>
            </a:r>
            <a:r>
              <a:rPr sz="1050" dirty="0">
                <a:latin typeface="Roboto-Regular"/>
                <a:ea typeface="Roboto-Regular"/>
                <a:cs typeface="Roboto-Regular"/>
                <a:sym typeface="Roboto-Regular"/>
              </a:rPr>
              <a:t> - WAT IS ONZE UITDAGING ?</a:t>
            </a:r>
          </a:p>
        </p:txBody>
      </p:sp>
      <p:pic>
        <p:nvPicPr>
          <p:cNvPr id="15" name="UNDERSTAND.png" descr="UNDERSTAND.png">
            <a:extLst>
              <a:ext uri="{FF2B5EF4-FFF2-40B4-BE49-F238E27FC236}">
                <a16:creationId xmlns:a16="http://schemas.microsoft.com/office/drawing/2014/main" id="{7787916E-7C60-4233-9675-CE3EFD11BC71}"/>
              </a:ext>
            </a:extLst>
          </p:cNvPr>
          <p:cNvPicPr>
            <a:picLocks noChangeAspect="1"/>
          </p:cNvPicPr>
          <p:nvPr/>
        </p:nvPicPr>
        <p:blipFill>
          <a:blip r:embed="rId3"/>
          <a:stretch>
            <a:fillRect/>
          </a:stretch>
        </p:blipFill>
        <p:spPr>
          <a:xfrm>
            <a:off x="126002" y="429123"/>
            <a:ext cx="1798201" cy="1552077"/>
          </a:xfrm>
          <a:prstGeom prst="rect">
            <a:avLst/>
          </a:prstGeom>
          <a:ln w="12700">
            <a:miter lim="400000"/>
          </a:ln>
        </p:spPr>
      </p:pic>
    </p:spTree>
    <p:extLst>
      <p:ext uri="{BB962C8B-B14F-4D97-AF65-F5344CB8AC3E}">
        <p14:creationId xmlns:p14="http://schemas.microsoft.com/office/powerpoint/2010/main" val="1214539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002060"/>
                </a:solidFill>
                <a:latin typeface="Arial" panose="020B0604020202020204" pitchFamily="34" charset="0"/>
                <a:cs typeface="Arial" panose="020B0604020202020204" pitchFamily="34" charset="0"/>
              </a:rPr>
              <a:t>Uitdagingen</a:t>
            </a:r>
            <a:endParaRPr lang="nl-NL" sz="4400" dirty="0">
              <a:solidFill>
                <a:srgbClr val="002060"/>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ü"/>
            </a:pPr>
            <a:r>
              <a:rPr lang="nl-NL" sz="1200" b="1" dirty="0">
                <a:solidFill>
                  <a:srgbClr val="002060"/>
                </a:solidFill>
                <a:latin typeface="Arial"/>
                <a:cs typeface="Arial"/>
              </a:rPr>
              <a:t>Uitdagingen</a:t>
            </a:r>
          </a:p>
          <a:p>
            <a:pPr>
              <a:buFont typeface="Wingdings" panose="05000000000000000000" pitchFamily="2" charset="2"/>
              <a:buChar char="q"/>
            </a:pPr>
            <a:r>
              <a:rPr lang="nl-NL" sz="1200" dirty="0">
                <a:solidFill>
                  <a:schemeClr val="bg1">
                    <a:lumMod val="65000"/>
                  </a:schemeClr>
                </a:solidFill>
                <a:latin typeface="Arial"/>
                <a:cs typeface="Arial"/>
              </a:rPr>
              <a:t>Trends &amp; ontwikkelingen</a:t>
            </a:r>
          </a:p>
          <a:p>
            <a:pPr>
              <a:buFont typeface="Wingdings" panose="05000000000000000000" pitchFamily="2" charset="2"/>
              <a:buChar char="q"/>
            </a:pPr>
            <a:r>
              <a:rPr lang="nl-NL" sz="1200" dirty="0">
                <a:solidFill>
                  <a:schemeClr val="bg1">
                    <a:lumMod val="65000"/>
                  </a:schemeClr>
                </a:solidFill>
                <a:latin typeface="Arial"/>
                <a:cs typeface="Arial"/>
              </a:rPr>
              <a:t> Best </a:t>
            </a:r>
            <a:r>
              <a:rPr lang="nl-NL" sz="1200" dirty="0" err="1">
                <a:solidFill>
                  <a:schemeClr val="bg1">
                    <a:lumMod val="65000"/>
                  </a:schemeClr>
                </a:solidFill>
                <a:latin typeface="Arial"/>
                <a:cs typeface="Arial"/>
              </a:rPr>
              <a:t>Practice</a:t>
            </a:r>
            <a:endParaRPr lang="nl-NL" sz="1200" dirty="0">
              <a:solidFill>
                <a:schemeClr val="bg1">
                  <a:lumMod val="65000"/>
                </a:schemeClr>
              </a:solidFill>
              <a:latin typeface="Arial"/>
              <a:cs typeface="Arial"/>
            </a:endParaRPr>
          </a:p>
          <a:p>
            <a:pPr>
              <a:buFont typeface="Wingdings" panose="05000000000000000000" pitchFamily="2" charset="2"/>
              <a:buChar char="q"/>
            </a:pPr>
            <a:r>
              <a:rPr lang="nl-NL" sz="1200" dirty="0">
                <a:solidFill>
                  <a:schemeClr val="bg1">
                    <a:lumMod val="65000"/>
                  </a:schemeClr>
                </a:solidFill>
                <a:latin typeface="Arial"/>
                <a:cs typeface="Arial"/>
              </a:rPr>
              <a:t> Visie</a:t>
            </a:r>
            <a:endParaRPr lang="nl-NL" sz="1200" dirty="0">
              <a:solidFill>
                <a:schemeClr val="bg1">
                  <a:lumMod val="65000"/>
                </a:schemeClr>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9015"/>
            <a:ext cx="4910399"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Verstedelijking / urbanisatie</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
              <a:tabLst/>
              <a:defRPr/>
            </a:pPr>
            <a:r>
              <a:rPr lang="nl-NL" sz="1800" dirty="0">
                <a:solidFill>
                  <a:prstClr val="black"/>
                </a:solidFill>
                <a:latin typeface="Calibri"/>
              </a:rPr>
              <a:t>Bevolkingsgroei (exponentieel) </a:t>
            </a: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indent="0">
              <a:buNone/>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rgbClr val="000644"/>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2">
                              <a:lumMod val="90000"/>
                            </a:schemeClr>
                          </a:solidFill>
                          <a:latin typeface="+mn-lt"/>
                          <a:ea typeface="+mn-ea"/>
                          <a:cs typeface="+mn-cs"/>
                        </a:rPr>
                        <a:t>Week 2</a:t>
                      </a:r>
                    </a:p>
                  </a:txBody>
                  <a:tcPr anchor="ctr"/>
                </a:tc>
                <a:tc>
                  <a:txBody>
                    <a:bodyPr/>
                    <a:lstStyle/>
                    <a:p>
                      <a:pPr algn="ctr"/>
                      <a:r>
                        <a:rPr lang="nl-NL" sz="1200" b="1" kern="1200" dirty="0">
                          <a:solidFill>
                            <a:schemeClr val="bg2">
                              <a:lumMod val="90000"/>
                            </a:schemeClr>
                          </a:solidFill>
                          <a:latin typeface="+mn-lt"/>
                          <a:ea typeface="+mn-ea"/>
                          <a:cs typeface="+mn-cs"/>
                        </a:rPr>
                        <a:t>Week 3</a:t>
                      </a:r>
                    </a:p>
                  </a:txBody>
                  <a:tcPr anchor="ctr"/>
                </a:tc>
                <a:tc>
                  <a:txBody>
                    <a:bodyPr/>
                    <a:lstStyle/>
                    <a:p>
                      <a:pPr algn="ctr"/>
                      <a:r>
                        <a:rPr lang="nl-NL" sz="1200" b="1" kern="1200">
                          <a:solidFill>
                            <a:schemeClr val="bg1">
                              <a:lumMod val="85000"/>
                            </a:schemeClr>
                          </a:solidFill>
                          <a:latin typeface="+mn-lt"/>
                          <a:ea typeface="+mn-ea"/>
                          <a:cs typeface="+mn-cs"/>
                        </a:rPr>
                        <a:t>Week 4</a:t>
                      </a:r>
                    </a:p>
                  </a:txBody>
                  <a:tcPr anchor="ctr"/>
                </a:tc>
                <a:tc>
                  <a:txBody>
                    <a:bodyPr/>
                    <a:lstStyle/>
                    <a:p>
                      <a:pPr algn="ctr"/>
                      <a:r>
                        <a:rPr lang="nl-NL" sz="1200" b="1" kern="1200">
                          <a:solidFill>
                            <a:schemeClr val="bg1">
                              <a:lumMod val="85000"/>
                            </a:schemeClr>
                          </a:solidFill>
                          <a:latin typeface="+mn-lt"/>
                          <a:ea typeface="+mn-ea"/>
                          <a:cs typeface="+mn-cs"/>
                        </a:rPr>
                        <a:t>Week 5</a:t>
                      </a: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Visiedocument</a:t>
            </a:r>
          </a:p>
          <a:p>
            <a:pPr>
              <a:buFont typeface="Wingdings" panose="05000000000000000000" pitchFamily="2" charset="2"/>
              <a:buChar char="q"/>
            </a:pPr>
            <a:r>
              <a:rPr lang="nl-NL" sz="1200" dirty="0">
                <a:solidFill>
                  <a:schemeClr val="bg1">
                    <a:lumMod val="65000"/>
                  </a:schemeClr>
                </a:solidFill>
                <a:latin typeface="Arial"/>
                <a:cs typeface="Arial"/>
              </a:rPr>
              <a:t> Reflectiegesprek</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285907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Google Shape;199;p45" descr="Google Shape;199;p45"/>
          <p:cNvPicPr>
            <a:picLocks noChangeAspect="1"/>
          </p:cNvPicPr>
          <p:nvPr/>
        </p:nvPicPr>
        <p:blipFill>
          <a:blip r:embed="rId3"/>
          <a:stretch>
            <a:fillRect/>
          </a:stretch>
        </p:blipFill>
        <p:spPr>
          <a:xfrm>
            <a:off x="-1" y="-1"/>
            <a:ext cx="12192002" cy="6858002"/>
          </a:xfrm>
          <a:prstGeom prst="rect">
            <a:avLst/>
          </a:prstGeom>
          <a:ln w="12700">
            <a:miter lim="400000"/>
          </a:ln>
        </p:spPr>
      </p:pic>
      <p:sp>
        <p:nvSpPr>
          <p:cNvPr id="292" name="Rectangle"/>
          <p:cNvSpPr/>
          <p:nvPr/>
        </p:nvSpPr>
        <p:spPr>
          <a:xfrm>
            <a:off x="296888" y="264008"/>
            <a:ext cx="11598224" cy="6329985"/>
          </a:xfrm>
          <a:prstGeom prst="rect">
            <a:avLst/>
          </a:prstGeom>
          <a:ln w="25400">
            <a:solidFill>
              <a:srgbClr val="FFFFFF"/>
            </a:solidFill>
            <a:miter lim="400000"/>
          </a:ln>
        </p:spPr>
        <p:txBody>
          <a:bodyPr lIns="0" tIns="0" rIns="0" bIns="0" anchor="ctr"/>
          <a:lstStyle/>
          <a:p>
            <a:pPr>
              <a:defRPr sz="3400" b="0">
                <a:latin typeface="Helvetica Light"/>
                <a:ea typeface="Helvetica Light"/>
                <a:cs typeface="Helvetica Light"/>
                <a:sym typeface="Helvetica Light"/>
              </a:defRPr>
            </a:pPr>
            <a:endParaRPr sz="1700"/>
          </a:p>
        </p:txBody>
      </p:sp>
      <p:pic>
        <p:nvPicPr>
          <p:cNvPr id="293" name="STUDIO.WHY wit (1).png" descr="STUDIO.WHY wit (1).png"/>
          <p:cNvPicPr>
            <a:picLocks noChangeAspect="1"/>
          </p:cNvPicPr>
          <p:nvPr/>
        </p:nvPicPr>
        <p:blipFill>
          <a:blip r:embed="rId4"/>
          <a:stretch>
            <a:fillRect/>
          </a:stretch>
        </p:blipFill>
        <p:spPr>
          <a:xfrm>
            <a:off x="488084" y="5931719"/>
            <a:ext cx="1050146" cy="499466"/>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1CD94BB-8F47-462C-88E2-A0E431FD4DEA}"/>
              </a:ext>
            </a:extLst>
          </p:cNvPr>
          <p:cNvSpPr txBox="1">
            <a:spLocks/>
          </p:cNvSpPr>
          <p:nvPr/>
        </p:nvSpPr>
        <p:spPr bwMode="auto">
          <a:xfrm>
            <a:off x="839416" y="548681"/>
            <a:ext cx="8860565"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nl-NL" sz="4400" b="1" i="0" u="none" strike="noStrike" kern="1200" cap="none" spc="0" normalizeH="0" baseline="0" noProof="0" dirty="0">
                <a:ln>
                  <a:noFill/>
                </a:ln>
                <a:solidFill>
                  <a:prstClr val="black"/>
                </a:solidFill>
                <a:effectLst/>
                <a:uLnTx/>
                <a:uFillTx/>
                <a:latin typeface="Calibri Light" panose="020F0302020204030204"/>
                <a:ea typeface="+mj-ea"/>
                <a:cs typeface="+mj-cs"/>
              </a:rPr>
              <a:t>Exponentiële groei wereldbevolking</a:t>
            </a:r>
          </a:p>
        </p:txBody>
      </p:sp>
      <p:pic>
        <p:nvPicPr>
          <p:cNvPr id="6" name="Afbeelding 5">
            <a:extLst>
              <a:ext uri="{FF2B5EF4-FFF2-40B4-BE49-F238E27FC236}">
                <a16:creationId xmlns:a16="http://schemas.microsoft.com/office/drawing/2014/main" id="{0C1F1A7C-B027-4D1E-AE6E-1A7CA0D3A1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7733" y="1568822"/>
            <a:ext cx="6056533" cy="4275199"/>
          </a:xfrm>
          <a:prstGeom prst="rect">
            <a:avLst/>
          </a:prstGeom>
        </p:spPr>
      </p:pic>
    </p:spTree>
    <p:extLst>
      <p:ext uri="{BB962C8B-B14F-4D97-AF65-F5344CB8AC3E}">
        <p14:creationId xmlns:p14="http://schemas.microsoft.com/office/powerpoint/2010/main" val="924718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1CD94BB-8F47-462C-88E2-A0E431FD4DEA}"/>
              </a:ext>
            </a:extLst>
          </p:cNvPr>
          <p:cNvSpPr txBox="1">
            <a:spLocks/>
          </p:cNvSpPr>
          <p:nvPr/>
        </p:nvSpPr>
        <p:spPr bwMode="auto">
          <a:xfrm>
            <a:off x="839416" y="548681"/>
            <a:ext cx="8860565"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nl-NL" sz="4400" b="1" i="0" u="none" strike="noStrike" kern="1200" cap="none" spc="0" normalizeH="0" baseline="0" noProof="0" dirty="0">
                <a:ln>
                  <a:noFill/>
                </a:ln>
                <a:solidFill>
                  <a:prstClr val="black"/>
                </a:solidFill>
                <a:effectLst/>
                <a:uLnTx/>
                <a:uFillTx/>
                <a:latin typeface="Calibri Light" panose="020F0302020204030204"/>
                <a:ea typeface="+mj-ea"/>
                <a:cs typeface="+mj-cs"/>
              </a:rPr>
              <a:t>Exponentiële groei technologie</a:t>
            </a:r>
          </a:p>
        </p:txBody>
      </p:sp>
      <p:pic>
        <p:nvPicPr>
          <p:cNvPr id="1026" name="Picture 2" descr="Ben jij als werknemer klaar voor de 4e industriële revolutie? - DataJobs.nl">
            <a:extLst>
              <a:ext uri="{FF2B5EF4-FFF2-40B4-BE49-F238E27FC236}">
                <a16:creationId xmlns:a16="http://schemas.microsoft.com/office/drawing/2014/main" id="{91DDD2CB-8881-4E62-83CD-33E43F0E2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837" y="1627249"/>
            <a:ext cx="6392325" cy="4682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30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1CD94BB-8F47-462C-88E2-A0E431FD4DEA}"/>
              </a:ext>
            </a:extLst>
          </p:cNvPr>
          <p:cNvSpPr txBox="1">
            <a:spLocks/>
          </p:cNvSpPr>
          <p:nvPr/>
        </p:nvSpPr>
        <p:spPr bwMode="auto">
          <a:xfrm>
            <a:off x="839416" y="548681"/>
            <a:ext cx="8860565"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lvl="0">
              <a:defRPr/>
            </a:pPr>
            <a:r>
              <a:rPr lang="nl-NL" b="1" dirty="0">
                <a:solidFill>
                  <a:prstClr val="black"/>
                </a:solidFill>
              </a:rPr>
              <a:t>Exponentiële groei </a:t>
            </a:r>
            <a:r>
              <a:rPr kumimoji="0" lang="nl-NL" sz="4400" b="1" i="0" u="none" strike="noStrike" kern="1200" cap="none" spc="0" normalizeH="0" baseline="0" noProof="0" dirty="0">
                <a:ln>
                  <a:noFill/>
                </a:ln>
                <a:solidFill>
                  <a:prstClr val="black"/>
                </a:solidFill>
                <a:effectLst/>
                <a:uLnTx/>
                <a:uFillTx/>
                <a:latin typeface="Calibri Light" panose="020F0302020204030204"/>
                <a:ea typeface="+mj-ea"/>
                <a:cs typeface="+mj-cs"/>
              </a:rPr>
              <a:t>CO</a:t>
            </a:r>
            <a:r>
              <a:rPr kumimoji="0" lang="nl-NL" sz="4400" b="1" i="0" u="none" strike="noStrike" kern="1200" cap="none" spc="0" normalizeH="0" baseline="-25000" noProof="0" dirty="0">
                <a:ln>
                  <a:noFill/>
                </a:ln>
                <a:solidFill>
                  <a:prstClr val="black"/>
                </a:solidFill>
                <a:effectLst/>
                <a:uLnTx/>
                <a:uFillTx/>
                <a:latin typeface="Calibri Light" panose="020F0302020204030204"/>
                <a:ea typeface="+mj-ea"/>
                <a:cs typeface="+mj-cs"/>
              </a:rPr>
              <a:t>2 </a:t>
            </a:r>
            <a:r>
              <a:rPr kumimoji="0" lang="nl-NL" sz="4400" b="1" i="0" u="none" strike="noStrike" kern="1200" cap="none" spc="0" normalizeH="0" noProof="0" dirty="0">
                <a:ln>
                  <a:noFill/>
                </a:ln>
                <a:solidFill>
                  <a:prstClr val="black"/>
                </a:solidFill>
                <a:effectLst/>
                <a:uLnTx/>
                <a:uFillTx/>
                <a:latin typeface="Calibri Light" panose="020F0302020204030204"/>
                <a:ea typeface="+mj-ea"/>
                <a:cs typeface="+mj-cs"/>
              </a:rPr>
              <a:t>uitstoot</a:t>
            </a:r>
          </a:p>
        </p:txBody>
      </p:sp>
      <p:pic>
        <p:nvPicPr>
          <p:cNvPr id="2050" name="Picture 2" descr="Generating Heat: Carbon Emissions and Population History">
            <a:extLst>
              <a:ext uri="{FF2B5EF4-FFF2-40B4-BE49-F238E27FC236}">
                <a16:creationId xmlns:a16="http://schemas.microsoft.com/office/drawing/2014/main" id="{12B3211C-18A3-4617-AC10-107728A171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68" t="16182" r="4468" b="18559"/>
          <a:stretch/>
        </p:blipFill>
        <p:spPr bwMode="auto">
          <a:xfrm>
            <a:off x="1799697" y="1550894"/>
            <a:ext cx="6940001" cy="414743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ep 1">
            <a:extLst>
              <a:ext uri="{FF2B5EF4-FFF2-40B4-BE49-F238E27FC236}">
                <a16:creationId xmlns:a16="http://schemas.microsoft.com/office/drawing/2014/main" id="{199504BE-9F40-45A2-9172-647002E67E0E}"/>
              </a:ext>
            </a:extLst>
          </p:cNvPr>
          <p:cNvGrpSpPr/>
          <p:nvPr/>
        </p:nvGrpSpPr>
        <p:grpSpPr>
          <a:xfrm>
            <a:off x="9332917" y="2590429"/>
            <a:ext cx="2626000" cy="2068367"/>
            <a:chOff x="9566000" y="2009095"/>
            <a:chExt cx="2626000" cy="2068367"/>
          </a:xfrm>
        </p:grpSpPr>
        <p:pic>
          <p:nvPicPr>
            <p:cNvPr id="6" name="Picture 4" descr="Afbeeldingsresultaat voor david attenborough a life on our planet">
              <a:extLst>
                <a:ext uri="{FF2B5EF4-FFF2-40B4-BE49-F238E27FC236}">
                  <a16:creationId xmlns:a16="http://schemas.microsoft.com/office/drawing/2014/main" id="{6D9C22D2-69B2-4835-89AD-0B3DDAA7DD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6000" y="2009095"/>
              <a:ext cx="2521811" cy="14199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oofdstuk 12 - #S(h)eDIDIT boek - #SheDIDIT">
              <a:extLst>
                <a:ext uri="{FF2B5EF4-FFF2-40B4-BE49-F238E27FC236}">
                  <a16:creationId xmlns:a16="http://schemas.microsoft.com/office/drawing/2014/main" id="{B6AB0F55-B961-4D3B-8E52-83D63D58B6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5352" y="3356279"/>
              <a:ext cx="2156648" cy="72118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4264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 name="Vorm"/>
          <p:cNvSpPr/>
          <p:nvPr/>
        </p:nvSpPr>
        <p:spPr>
          <a:xfrm>
            <a:off x="1077401" y="3879091"/>
            <a:ext cx="6350325" cy="1745404"/>
          </a:xfrm>
          <a:custGeom>
            <a:avLst/>
            <a:gdLst/>
            <a:ahLst/>
            <a:cxnLst>
              <a:cxn ang="0">
                <a:pos x="wd2" y="hd2"/>
              </a:cxn>
              <a:cxn ang="5400000">
                <a:pos x="wd2" y="hd2"/>
              </a:cxn>
              <a:cxn ang="10800000">
                <a:pos x="wd2" y="hd2"/>
              </a:cxn>
              <a:cxn ang="16200000">
                <a:pos x="wd2" y="hd2"/>
              </a:cxn>
            </a:cxnLst>
            <a:rect l="0" t="0" r="r" b="b"/>
            <a:pathLst>
              <a:path w="21600" h="21600" extrusionOk="0">
                <a:moveTo>
                  <a:pt x="0" y="10938"/>
                </a:moveTo>
                <a:lnTo>
                  <a:pt x="21600" y="0"/>
                </a:lnTo>
                <a:cubicBezTo>
                  <a:pt x="19634" y="5204"/>
                  <a:pt x="17483" y="9414"/>
                  <a:pt x="15205" y="12513"/>
                </a:cubicBezTo>
                <a:cubicBezTo>
                  <a:pt x="12831" y="15744"/>
                  <a:pt x="10356" y="17729"/>
                  <a:pt x="7866" y="19131"/>
                </a:cubicBezTo>
                <a:cubicBezTo>
                  <a:pt x="5352" y="20546"/>
                  <a:pt x="2807" y="21375"/>
                  <a:pt x="249" y="21600"/>
                </a:cubicBezTo>
                <a:lnTo>
                  <a:pt x="0" y="10938"/>
                </a:lnTo>
                <a:close/>
              </a:path>
            </a:pathLst>
          </a:custGeom>
          <a:solidFill>
            <a:srgbClr val="30305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298" name="Vorm"/>
          <p:cNvSpPr/>
          <p:nvPr/>
        </p:nvSpPr>
        <p:spPr>
          <a:xfrm>
            <a:off x="8279019" y="806142"/>
            <a:ext cx="3058934" cy="2630286"/>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cubicBezTo>
                  <a:pt x="7161" y="7001"/>
                  <a:pt x="4998" y="13699"/>
                  <a:pt x="1464" y="19405"/>
                </a:cubicBezTo>
                <a:cubicBezTo>
                  <a:pt x="999" y="20157"/>
                  <a:pt x="510" y="20889"/>
                  <a:pt x="0" y="21600"/>
                </a:cubicBezTo>
                <a:lnTo>
                  <a:pt x="21600" y="17303"/>
                </a:lnTo>
                <a:lnTo>
                  <a:pt x="7729" y="0"/>
                </a:lnTo>
                <a:close/>
              </a:path>
            </a:pathLst>
          </a:custGeom>
          <a:solidFill>
            <a:srgbClr val="30305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299" name="Google Shape;209;p46"/>
          <p:cNvSpPr/>
          <p:nvPr/>
        </p:nvSpPr>
        <p:spPr>
          <a:xfrm flipV="1">
            <a:off x="1046883" y="3091339"/>
            <a:ext cx="10592117" cy="1531409"/>
          </a:xfrm>
          <a:prstGeom prst="line">
            <a:avLst/>
          </a:prstGeom>
          <a:ln w="127000">
            <a:solidFill>
              <a:srgbClr val="FB0087"/>
            </a:solidFill>
            <a:prstDash val="dash"/>
            <a:tailEnd type="triangle"/>
          </a:ln>
        </p:spPr>
        <p:txBody>
          <a:bodyPr lIns="0" tIns="0" rIns="0" bIns="0"/>
          <a:lstStyle/>
          <a:p>
            <a:pPr marL="0" marR="0" lvl="0" indent="0" algn="l" defTabSz="1219200" rtl="0" eaLnBrk="1" fontAlgn="auto" latinLnBrk="0" hangingPunct="1">
              <a:lnSpc>
                <a:spcPct val="100000"/>
              </a:lnSpc>
              <a:spcBef>
                <a:spcPts val="0"/>
              </a:spcBef>
              <a:spcAft>
                <a:spcPts val="0"/>
              </a:spcAft>
              <a:buClrTx/>
              <a:buSzTx/>
              <a:buFontTx/>
              <a:buNone/>
              <a:tabLst/>
              <a:defRPr sz="3600" b="0">
                <a:latin typeface="Arial"/>
                <a:ea typeface="Arial"/>
                <a:cs typeface="Arial"/>
                <a:sym typeface="Arial"/>
              </a:defRPr>
            </a:pPr>
            <a:endParaRPr kumimoji="0" sz="3600" b="0" i="0" u="none" strike="noStrike" kern="1200" cap="none" spc="0" normalizeH="0" baseline="0" noProof="0">
              <a:ln>
                <a:noFill/>
              </a:ln>
              <a:solidFill>
                <a:prstClr val="black"/>
              </a:solidFill>
              <a:effectLst/>
              <a:uLnTx/>
              <a:uFillTx/>
              <a:latin typeface="Arial"/>
              <a:cs typeface="Arial"/>
              <a:sym typeface="Arial"/>
            </a:endParaRPr>
          </a:p>
        </p:txBody>
      </p:sp>
      <p:sp>
        <p:nvSpPr>
          <p:cNvPr id="300" name="Rechthoek"/>
          <p:cNvSpPr/>
          <p:nvPr/>
        </p:nvSpPr>
        <p:spPr>
          <a:xfrm>
            <a:off x="296888" y="264008"/>
            <a:ext cx="11598224" cy="6329984"/>
          </a:xfrm>
          <a:prstGeom prst="rect">
            <a:avLst/>
          </a:prstGeom>
          <a:ln w="25400">
            <a:solidFill>
              <a:srgbClr val="5E5E5E"/>
            </a:solidFill>
            <a:miter lim="400000"/>
          </a:ln>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tabLst/>
              <a:defRPr sz="3400" b="0">
                <a:solidFill>
                  <a:srgbClr val="53585F"/>
                </a:solidFill>
                <a:latin typeface="Helvetica Light"/>
                <a:ea typeface="Helvetica Light"/>
                <a:cs typeface="Helvetica Light"/>
                <a:sym typeface="Helvetica Light"/>
              </a:defRPr>
            </a:pPr>
            <a:endParaRPr kumimoji="0" sz="1700" b="0" i="0" u="none" strike="noStrike" kern="1200" cap="none" spc="0" normalizeH="0" baseline="0" noProof="0">
              <a:ln>
                <a:noFill/>
              </a:ln>
              <a:solidFill>
                <a:srgbClr val="53585F"/>
              </a:solidFill>
              <a:effectLst/>
              <a:uLnTx/>
              <a:uFillTx/>
              <a:latin typeface="Helvetica Light"/>
              <a:sym typeface="Helvetica Light"/>
            </a:endParaRPr>
          </a:p>
        </p:txBody>
      </p:sp>
      <p:pic>
        <p:nvPicPr>
          <p:cNvPr id="301" name="STUDIO.WHY zwart.ai" descr="STUDIO.WHY zwart.ai"/>
          <p:cNvPicPr>
            <a:picLocks noChangeAspect="1"/>
          </p:cNvPicPr>
          <p:nvPr/>
        </p:nvPicPr>
        <p:blipFill>
          <a:blip r:embed="rId3">
            <a:alphaModFix amt="92000"/>
          </a:blip>
          <a:stretch>
            <a:fillRect/>
          </a:stretch>
        </p:blipFill>
        <p:spPr>
          <a:xfrm>
            <a:off x="488191" y="5931720"/>
            <a:ext cx="1049918" cy="499468"/>
          </a:xfrm>
          <a:prstGeom prst="rect">
            <a:avLst/>
          </a:prstGeom>
          <a:ln w="12700">
            <a:miter lim="400000"/>
          </a:ln>
        </p:spPr>
      </p:pic>
      <p:sp>
        <p:nvSpPr>
          <p:cNvPr id="302" name="Exponentiële groei"/>
          <p:cNvSpPr txBox="1"/>
          <p:nvPr/>
        </p:nvSpPr>
        <p:spPr>
          <a:xfrm>
            <a:off x="5809594" y="1495256"/>
            <a:ext cx="2678618"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lgn="l" defTabSz="457200">
              <a:lnSpc>
                <a:spcPts val="7700"/>
              </a:lnSpc>
              <a:defRPr sz="5000" b="0">
                <a:solidFill>
                  <a:srgbClr val="5E5E5E"/>
                </a:solidFill>
                <a:latin typeface="Roboto"/>
                <a:ea typeface="Roboto"/>
                <a:cs typeface="Roboto"/>
                <a:sym typeface="Roboto"/>
              </a:defRPr>
            </a:lvl1pPr>
          </a:lstStyle>
          <a:p>
            <a:pPr marL="0" marR="0" lvl="0" indent="0" algn="l" defTabSz="457200" rtl="0" eaLnBrk="1" fontAlgn="auto" latinLnBrk="0" hangingPunct="1">
              <a:lnSpc>
                <a:spcPts val="7700"/>
              </a:lnSpc>
              <a:spcBef>
                <a:spcPts val="0"/>
              </a:spcBef>
              <a:spcAft>
                <a:spcPts val="0"/>
              </a:spcAft>
              <a:buClrTx/>
              <a:buSzTx/>
              <a:buFontTx/>
              <a:buNone/>
              <a:tabLst/>
              <a:defRPr/>
            </a:pPr>
            <a:r>
              <a:rPr kumimoji="0" sz="2500" b="0" i="0" u="none" strike="noStrike" kern="1200" cap="none" spc="0" normalizeH="0" baseline="0" noProof="0" dirty="0" err="1">
                <a:ln>
                  <a:noFill/>
                </a:ln>
                <a:solidFill>
                  <a:srgbClr val="5E5E5E"/>
                </a:solidFill>
                <a:effectLst/>
                <a:uLnTx/>
                <a:uFillTx/>
                <a:latin typeface="Roboto"/>
                <a:ea typeface="Roboto"/>
                <a:sym typeface="Roboto"/>
              </a:rPr>
              <a:t>Exponentiële</a:t>
            </a:r>
            <a:r>
              <a:rPr kumimoji="0" sz="2500" b="0" i="0" u="none" strike="noStrike" kern="1200" cap="none" spc="0" normalizeH="0" baseline="0" noProof="0" dirty="0">
                <a:ln>
                  <a:noFill/>
                </a:ln>
                <a:solidFill>
                  <a:srgbClr val="5E5E5E"/>
                </a:solidFill>
                <a:effectLst/>
                <a:uLnTx/>
                <a:uFillTx/>
                <a:latin typeface="Roboto"/>
                <a:ea typeface="Roboto"/>
                <a:sym typeface="Roboto"/>
              </a:rPr>
              <a:t> </a:t>
            </a:r>
            <a:r>
              <a:rPr kumimoji="0" sz="2500" b="0" i="0" u="none" strike="noStrike" kern="1200" cap="none" spc="0" normalizeH="0" baseline="0" noProof="0" dirty="0" err="1">
                <a:ln>
                  <a:noFill/>
                </a:ln>
                <a:solidFill>
                  <a:srgbClr val="5E5E5E"/>
                </a:solidFill>
                <a:effectLst/>
                <a:uLnTx/>
                <a:uFillTx/>
                <a:latin typeface="Roboto"/>
                <a:ea typeface="Roboto"/>
                <a:sym typeface="Roboto"/>
              </a:rPr>
              <a:t>groei</a:t>
            </a:r>
            <a:endParaRPr kumimoji="0" sz="2500" b="0" i="0" u="none" strike="noStrike" kern="1200" cap="none" spc="0" normalizeH="0" baseline="0" noProof="0" dirty="0">
              <a:ln>
                <a:noFill/>
              </a:ln>
              <a:solidFill>
                <a:srgbClr val="5E5E5E"/>
              </a:solidFill>
              <a:effectLst/>
              <a:uLnTx/>
              <a:uFillTx/>
              <a:latin typeface="Roboto"/>
              <a:ea typeface="Roboto"/>
              <a:sym typeface="Roboto"/>
            </a:endParaRPr>
          </a:p>
        </p:txBody>
      </p:sp>
      <p:sp>
        <p:nvSpPr>
          <p:cNvPr id="303" name="Mogelijkheid om te veranderen"/>
          <p:cNvSpPr txBox="1"/>
          <p:nvPr/>
        </p:nvSpPr>
        <p:spPr>
          <a:xfrm rot="21151953">
            <a:off x="2339302" y="3132752"/>
            <a:ext cx="4435510"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lgn="l" defTabSz="457200">
              <a:lnSpc>
                <a:spcPts val="7700"/>
              </a:lnSpc>
              <a:defRPr sz="5000" b="0">
                <a:solidFill>
                  <a:srgbClr val="5E5E5E"/>
                </a:solidFill>
                <a:latin typeface="Roboto"/>
                <a:ea typeface="Roboto"/>
                <a:cs typeface="Roboto"/>
                <a:sym typeface="Roboto"/>
              </a:defRPr>
            </a:lvl1pPr>
          </a:lstStyle>
          <a:p>
            <a:pPr marL="0" marR="0" lvl="0" indent="0" algn="l" defTabSz="457200" rtl="0" eaLnBrk="1" fontAlgn="auto" latinLnBrk="0" hangingPunct="1">
              <a:lnSpc>
                <a:spcPts val="7700"/>
              </a:lnSpc>
              <a:spcBef>
                <a:spcPts val="0"/>
              </a:spcBef>
              <a:spcAft>
                <a:spcPts val="0"/>
              </a:spcAft>
              <a:buClrTx/>
              <a:buSzTx/>
              <a:buFontTx/>
              <a:buNone/>
              <a:tabLst/>
              <a:defRPr/>
            </a:pPr>
            <a:r>
              <a:rPr kumimoji="0" sz="2500" b="0" i="0" u="none" strike="noStrike" kern="1200" cap="none" spc="0" normalizeH="0" baseline="0" noProof="0" dirty="0" err="1">
                <a:ln>
                  <a:noFill/>
                </a:ln>
                <a:solidFill>
                  <a:srgbClr val="5E5E5E"/>
                </a:solidFill>
                <a:effectLst/>
                <a:uLnTx/>
                <a:uFillTx/>
                <a:latin typeface="Roboto"/>
                <a:ea typeface="Roboto"/>
                <a:sym typeface="Roboto"/>
              </a:rPr>
              <a:t>Mogelijkheid</a:t>
            </a:r>
            <a:r>
              <a:rPr kumimoji="0" sz="2500" b="0" i="0" u="none" strike="noStrike" kern="1200" cap="none" spc="0" normalizeH="0" baseline="0" noProof="0" dirty="0">
                <a:ln>
                  <a:noFill/>
                </a:ln>
                <a:solidFill>
                  <a:srgbClr val="5E5E5E"/>
                </a:solidFill>
                <a:effectLst/>
                <a:uLnTx/>
                <a:uFillTx/>
                <a:latin typeface="Roboto"/>
                <a:ea typeface="Roboto"/>
                <a:sym typeface="Roboto"/>
              </a:rPr>
              <a:t> om </a:t>
            </a:r>
            <a:r>
              <a:rPr kumimoji="0" sz="2500" b="0" i="0" u="none" strike="noStrike" kern="1200" cap="none" spc="0" normalizeH="0" baseline="0" noProof="0" dirty="0" err="1">
                <a:ln>
                  <a:noFill/>
                </a:ln>
                <a:solidFill>
                  <a:srgbClr val="5E5E5E"/>
                </a:solidFill>
                <a:effectLst/>
                <a:uLnTx/>
                <a:uFillTx/>
                <a:latin typeface="Roboto"/>
                <a:ea typeface="Roboto"/>
                <a:sym typeface="Roboto"/>
              </a:rPr>
              <a:t>te</a:t>
            </a:r>
            <a:r>
              <a:rPr kumimoji="0" sz="2500" b="0" i="0" u="none" strike="noStrike" kern="1200" cap="none" spc="0" normalizeH="0" baseline="0" noProof="0" dirty="0">
                <a:ln>
                  <a:noFill/>
                </a:ln>
                <a:solidFill>
                  <a:srgbClr val="5E5E5E"/>
                </a:solidFill>
                <a:effectLst/>
                <a:uLnTx/>
                <a:uFillTx/>
                <a:latin typeface="Roboto"/>
                <a:ea typeface="Roboto"/>
                <a:sym typeface="Roboto"/>
              </a:rPr>
              <a:t> </a:t>
            </a:r>
            <a:r>
              <a:rPr kumimoji="0" sz="2500" b="0" i="0" u="none" strike="noStrike" kern="1200" cap="none" spc="0" normalizeH="0" baseline="0" noProof="0" dirty="0" err="1">
                <a:ln>
                  <a:noFill/>
                </a:ln>
                <a:solidFill>
                  <a:srgbClr val="5E5E5E"/>
                </a:solidFill>
                <a:effectLst/>
                <a:uLnTx/>
                <a:uFillTx/>
                <a:latin typeface="Roboto"/>
                <a:ea typeface="Roboto"/>
                <a:sym typeface="Roboto"/>
              </a:rPr>
              <a:t>veranderen</a:t>
            </a:r>
            <a:endParaRPr kumimoji="0" sz="2500" b="0" i="0" u="none" strike="noStrike" kern="1200" cap="none" spc="0" normalizeH="0" baseline="0" noProof="0" dirty="0">
              <a:ln>
                <a:noFill/>
              </a:ln>
              <a:solidFill>
                <a:srgbClr val="5E5E5E"/>
              </a:solidFill>
              <a:effectLst/>
              <a:uLnTx/>
              <a:uFillTx/>
              <a:latin typeface="Roboto"/>
              <a:ea typeface="Roboto"/>
              <a:sym typeface="Roboto"/>
            </a:endParaRPr>
          </a:p>
        </p:txBody>
      </p:sp>
      <p:sp>
        <p:nvSpPr>
          <p:cNvPr id="304" name="Mindset"/>
          <p:cNvSpPr txBox="1"/>
          <p:nvPr/>
        </p:nvSpPr>
        <p:spPr>
          <a:xfrm>
            <a:off x="9204955" y="1935482"/>
            <a:ext cx="12070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lgn="l" defTabSz="457200">
              <a:lnSpc>
                <a:spcPts val="7700"/>
              </a:lnSpc>
              <a:defRPr sz="5000" b="0">
                <a:solidFill>
                  <a:srgbClr val="FFFFFF"/>
                </a:solidFill>
                <a:latin typeface="Roboto"/>
                <a:ea typeface="Roboto"/>
                <a:cs typeface="Roboto"/>
                <a:sym typeface="Roboto"/>
              </a:defRPr>
            </a:lvl1pPr>
          </a:lstStyle>
          <a:p>
            <a:pPr marL="0" marR="0" lvl="0" indent="0" algn="l" defTabSz="457200" rtl="0" eaLnBrk="1" fontAlgn="auto" latinLnBrk="0" hangingPunct="1">
              <a:lnSpc>
                <a:spcPts val="7700"/>
              </a:lnSpc>
              <a:spcBef>
                <a:spcPts val="0"/>
              </a:spcBef>
              <a:spcAft>
                <a:spcPts val="0"/>
              </a:spcAft>
              <a:buClrTx/>
              <a:buSzTx/>
              <a:buFontTx/>
              <a:buNone/>
              <a:tabLst/>
              <a:defRPr/>
            </a:pPr>
            <a:r>
              <a:rPr kumimoji="0" sz="2500" b="0" i="0" u="none" strike="noStrike" kern="1200" cap="none" spc="0" normalizeH="0" baseline="0" noProof="0" dirty="0">
                <a:ln>
                  <a:noFill/>
                </a:ln>
                <a:solidFill>
                  <a:srgbClr val="FFFFFF"/>
                </a:solidFill>
                <a:effectLst/>
                <a:uLnTx/>
                <a:uFillTx/>
                <a:latin typeface="Roboto"/>
                <a:ea typeface="Roboto"/>
                <a:sym typeface="Roboto"/>
              </a:rPr>
              <a:t>Mindset</a:t>
            </a:r>
          </a:p>
        </p:txBody>
      </p:sp>
      <p:sp>
        <p:nvSpPr>
          <p:cNvPr id="305" name="Kennis en skills"/>
          <p:cNvSpPr txBox="1"/>
          <p:nvPr/>
        </p:nvSpPr>
        <p:spPr>
          <a:xfrm>
            <a:off x="1406514" y="4481899"/>
            <a:ext cx="2252220"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lgn="l" defTabSz="457200">
              <a:lnSpc>
                <a:spcPts val="7700"/>
              </a:lnSpc>
              <a:defRPr sz="5000" b="0">
                <a:solidFill>
                  <a:srgbClr val="FFFFFF"/>
                </a:solidFill>
                <a:latin typeface="Roboto"/>
                <a:ea typeface="Roboto"/>
                <a:cs typeface="Roboto"/>
                <a:sym typeface="Roboto"/>
              </a:defRPr>
            </a:lvl1pPr>
          </a:lstStyle>
          <a:p>
            <a:pPr marL="0" marR="0" lvl="0" indent="0" algn="l" defTabSz="457200" rtl="0" eaLnBrk="1" fontAlgn="auto" latinLnBrk="0" hangingPunct="1">
              <a:lnSpc>
                <a:spcPts val="7700"/>
              </a:lnSpc>
              <a:spcBef>
                <a:spcPts val="0"/>
              </a:spcBef>
              <a:spcAft>
                <a:spcPts val="0"/>
              </a:spcAft>
              <a:buClrTx/>
              <a:buSzTx/>
              <a:buFontTx/>
              <a:buNone/>
              <a:tabLst/>
              <a:defRPr/>
            </a:pPr>
            <a:r>
              <a:rPr kumimoji="0" sz="2500" b="0" i="0" u="none" strike="noStrike" kern="1200" cap="none" spc="0" normalizeH="0" baseline="0" noProof="0" dirty="0" err="1">
                <a:ln>
                  <a:noFill/>
                </a:ln>
                <a:solidFill>
                  <a:srgbClr val="FFFFFF"/>
                </a:solidFill>
                <a:effectLst/>
                <a:uLnTx/>
                <a:uFillTx/>
                <a:latin typeface="Roboto"/>
                <a:ea typeface="Roboto"/>
                <a:sym typeface="Roboto"/>
              </a:rPr>
              <a:t>Kennis</a:t>
            </a:r>
            <a:r>
              <a:rPr kumimoji="0" sz="2500" b="0" i="0" u="none" strike="noStrike" kern="1200" cap="none" spc="0" normalizeH="0" baseline="0" noProof="0" dirty="0">
                <a:ln>
                  <a:noFill/>
                </a:ln>
                <a:solidFill>
                  <a:srgbClr val="FFFFFF"/>
                </a:solidFill>
                <a:effectLst/>
                <a:uLnTx/>
                <a:uFillTx/>
                <a:latin typeface="Roboto"/>
                <a:ea typeface="Roboto"/>
                <a:sym typeface="Roboto"/>
              </a:rPr>
              <a:t> </a:t>
            </a:r>
            <a:r>
              <a:rPr kumimoji="0" sz="2500" b="0" i="0" u="none" strike="noStrike" kern="1200" cap="none" spc="0" normalizeH="0" baseline="0" noProof="0" dirty="0" err="1">
                <a:ln>
                  <a:noFill/>
                </a:ln>
                <a:solidFill>
                  <a:srgbClr val="FFFFFF"/>
                </a:solidFill>
                <a:effectLst/>
                <a:uLnTx/>
                <a:uFillTx/>
                <a:latin typeface="Roboto"/>
                <a:ea typeface="Roboto"/>
                <a:sym typeface="Roboto"/>
              </a:rPr>
              <a:t>en</a:t>
            </a:r>
            <a:r>
              <a:rPr kumimoji="0" sz="2500" b="0" i="0" u="none" strike="noStrike" kern="1200" cap="none" spc="0" normalizeH="0" baseline="0" noProof="0" dirty="0">
                <a:ln>
                  <a:noFill/>
                </a:ln>
                <a:solidFill>
                  <a:srgbClr val="FFFFFF"/>
                </a:solidFill>
                <a:effectLst/>
                <a:uLnTx/>
                <a:uFillTx/>
                <a:latin typeface="Roboto"/>
                <a:ea typeface="Roboto"/>
                <a:sym typeface="Roboto"/>
              </a:rPr>
              <a:t> skills</a:t>
            </a:r>
          </a:p>
        </p:txBody>
      </p:sp>
      <p:sp>
        <p:nvSpPr>
          <p:cNvPr id="308" name="Verbindingslijn"/>
          <p:cNvSpPr/>
          <p:nvPr/>
        </p:nvSpPr>
        <p:spPr>
          <a:xfrm>
            <a:off x="1113743" y="771207"/>
            <a:ext cx="8094438" cy="49943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3300" y="21158"/>
                  <a:pt x="20500" y="13958"/>
                  <a:pt x="21600" y="0"/>
                </a:cubicBezTo>
              </a:path>
            </a:pathLst>
          </a:custGeom>
          <a:ln w="88900">
            <a:solidFill>
              <a:srgbClr val="5E5E5E"/>
            </a:solidFill>
            <a:miter lim="4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Cirkel"/>
          <p:cNvSpPr/>
          <p:nvPr/>
        </p:nvSpPr>
        <p:spPr>
          <a:xfrm>
            <a:off x="7790962" y="3482731"/>
            <a:ext cx="283995" cy="283995"/>
          </a:xfrm>
          <a:prstGeom prst="ellipse">
            <a:avLst/>
          </a:prstGeom>
          <a:solidFill>
            <a:srgbClr val="5E5E5E"/>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Problem"/>
          <p:cNvSpPr txBox="1"/>
          <p:nvPr/>
        </p:nvSpPr>
        <p:spPr>
          <a:xfrm>
            <a:off x="4151531" y="4556527"/>
            <a:ext cx="2397806" cy="14302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normAutofit/>
          </a:bodyPr>
          <a:lstStyle/>
          <a:p>
            <a:pPr>
              <a:lnSpc>
                <a:spcPct val="80000"/>
              </a:lnSpc>
              <a:defRPr sz="8000" b="0">
                <a:solidFill>
                  <a:srgbClr val="3C3C3C"/>
                </a:solidFill>
                <a:latin typeface="Antonio Bold"/>
                <a:ea typeface="Antonio Bold"/>
                <a:cs typeface="Antonio Bold"/>
                <a:sym typeface="Antonio Bold"/>
              </a:defRPr>
            </a:pPr>
            <a:r>
              <a:rPr sz="4000"/>
              <a:t>Probleem</a:t>
            </a:r>
          </a:p>
        </p:txBody>
      </p:sp>
      <p:sp>
        <p:nvSpPr>
          <p:cNvPr id="322" name="Solution"/>
          <p:cNvSpPr txBox="1"/>
          <p:nvPr/>
        </p:nvSpPr>
        <p:spPr>
          <a:xfrm>
            <a:off x="7428770" y="4556527"/>
            <a:ext cx="2527508" cy="14302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normAutofit/>
          </a:bodyPr>
          <a:lstStyle>
            <a:lvl1pPr>
              <a:lnSpc>
                <a:spcPct val="80000"/>
              </a:lnSpc>
              <a:defRPr sz="8000" b="0">
                <a:solidFill>
                  <a:srgbClr val="3C3C3C"/>
                </a:solidFill>
                <a:latin typeface="Antonio Bold"/>
                <a:ea typeface="Antonio Bold"/>
                <a:cs typeface="Antonio Bold"/>
                <a:sym typeface="Antonio Bold"/>
              </a:defRPr>
            </a:lvl1pPr>
          </a:lstStyle>
          <a:p>
            <a:r>
              <a:rPr sz="4000"/>
              <a:t>Oplossing</a:t>
            </a:r>
          </a:p>
        </p:txBody>
      </p:sp>
      <p:sp>
        <p:nvSpPr>
          <p:cNvPr id="323" name="Vorm"/>
          <p:cNvSpPr/>
          <p:nvPr/>
        </p:nvSpPr>
        <p:spPr>
          <a:xfrm>
            <a:off x="7974389" y="2690939"/>
            <a:ext cx="648552" cy="112455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3C3C3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24" name="Vorm"/>
          <p:cNvSpPr/>
          <p:nvPr/>
        </p:nvSpPr>
        <p:spPr>
          <a:xfrm>
            <a:off x="5514261" y="2075106"/>
            <a:ext cx="610622" cy="721541"/>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3C3C3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25" name="Vorm"/>
          <p:cNvSpPr/>
          <p:nvPr/>
        </p:nvSpPr>
        <p:spPr>
          <a:xfrm>
            <a:off x="5474060" y="2892444"/>
            <a:ext cx="610621" cy="721541"/>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3C3C3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26" name="Vorm"/>
          <p:cNvSpPr/>
          <p:nvPr/>
        </p:nvSpPr>
        <p:spPr>
          <a:xfrm>
            <a:off x="5474060" y="3709784"/>
            <a:ext cx="610621" cy="721540"/>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3C3C3C"/>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327" name="Lijn" descr="Lijn"/>
          <p:cNvPicPr>
            <a:picLocks noChangeAspect="1"/>
          </p:cNvPicPr>
          <p:nvPr/>
        </p:nvPicPr>
        <p:blipFill>
          <a:blip r:embed="rId2"/>
          <a:stretch>
            <a:fillRect/>
          </a:stretch>
        </p:blipFill>
        <p:spPr>
          <a:xfrm rot="1017158">
            <a:off x="6334102" y="2561669"/>
            <a:ext cx="1431054" cy="133351"/>
          </a:xfrm>
          <a:prstGeom prst="rect">
            <a:avLst/>
          </a:prstGeom>
          <a:ln w="12700">
            <a:miter lim="400000"/>
          </a:ln>
        </p:spPr>
      </p:pic>
      <p:pic>
        <p:nvPicPr>
          <p:cNvPr id="328" name="Lijn" descr="Lijn"/>
          <p:cNvPicPr>
            <a:picLocks noChangeAspect="1"/>
          </p:cNvPicPr>
          <p:nvPr/>
        </p:nvPicPr>
        <p:blipFill>
          <a:blip r:embed="rId3"/>
          <a:stretch>
            <a:fillRect/>
          </a:stretch>
        </p:blipFill>
        <p:spPr>
          <a:xfrm rot="19782556">
            <a:off x="6377057" y="3777854"/>
            <a:ext cx="1449770" cy="133351"/>
          </a:xfrm>
          <a:prstGeom prst="rect">
            <a:avLst/>
          </a:prstGeom>
          <a:ln w="12700">
            <a:miter lim="400000"/>
          </a:ln>
        </p:spPr>
      </p:pic>
      <p:sp>
        <p:nvSpPr>
          <p:cNvPr id="329" name="Rechthoek"/>
          <p:cNvSpPr/>
          <p:nvPr/>
        </p:nvSpPr>
        <p:spPr>
          <a:xfrm>
            <a:off x="296888" y="264008"/>
            <a:ext cx="11598224" cy="6329985"/>
          </a:xfrm>
          <a:prstGeom prst="rect">
            <a:avLst/>
          </a:prstGeom>
          <a:ln w="25400">
            <a:solidFill>
              <a:srgbClr val="53585F"/>
            </a:solidFill>
            <a:miter lim="400000"/>
          </a:ln>
        </p:spPr>
        <p:txBody>
          <a:bodyPr lIns="0" tIns="0" rIns="0" bIns="0" anchor="ctr"/>
          <a:lstStyle/>
          <a:p>
            <a:pPr>
              <a:defRPr sz="3400" b="0">
                <a:solidFill>
                  <a:srgbClr val="53585F"/>
                </a:solidFill>
                <a:latin typeface="Helvetica Light"/>
                <a:ea typeface="Helvetica Light"/>
                <a:cs typeface="Helvetica Light"/>
                <a:sym typeface="Helvetica Light"/>
              </a:defRPr>
            </a:pPr>
            <a:endParaRPr sz="1700"/>
          </a:p>
        </p:txBody>
      </p:sp>
      <p:pic>
        <p:nvPicPr>
          <p:cNvPr id="330" name="STUDIO.WHY zwart.ai" descr="STUDIO.WHY zwart.ai"/>
          <p:cNvPicPr>
            <a:picLocks noChangeAspect="1"/>
          </p:cNvPicPr>
          <p:nvPr/>
        </p:nvPicPr>
        <p:blipFill>
          <a:blip r:embed="rId4">
            <a:alphaModFix amt="92000"/>
          </a:blip>
          <a:stretch>
            <a:fillRect/>
          </a:stretch>
        </p:blipFill>
        <p:spPr>
          <a:xfrm>
            <a:off x="488191" y="5931719"/>
            <a:ext cx="1049919" cy="499468"/>
          </a:xfrm>
          <a:prstGeom prst="rect">
            <a:avLst/>
          </a:prstGeom>
          <a:ln w="12700">
            <a:miter lim="400000"/>
          </a:ln>
        </p:spPr>
      </p:pic>
      <p:sp>
        <p:nvSpPr>
          <p:cNvPr id="331" name="Business Thinking"/>
          <p:cNvSpPr txBox="1"/>
          <p:nvPr/>
        </p:nvSpPr>
        <p:spPr>
          <a:xfrm>
            <a:off x="889000" y="525918"/>
            <a:ext cx="5665946" cy="1016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normAutofit/>
          </a:bodyPr>
          <a:lstStyle>
            <a:lvl1pPr algn="l">
              <a:defRPr sz="10000" b="0">
                <a:solidFill>
                  <a:srgbClr val="5E5E5E"/>
                </a:solidFill>
                <a:latin typeface="Antonio Bold"/>
                <a:ea typeface="Antonio Bold"/>
                <a:cs typeface="Antonio Bold"/>
                <a:sym typeface="Antonio Bold"/>
              </a:defRPr>
            </a:lvl1pPr>
          </a:lstStyle>
          <a:p>
            <a:r>
              <a:rPr sz="5000"/>
              <a:t>Business Thinking</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ederland mag nooit inzetten op geo-engineering - NRC">
            <a:extLst>
              <a:ext uri="{FF2B5EF4-FFF2-40B4-BE49-F238E27FC236}">
                <a16:creationId xmlns:a16="http://schemas.microsoft.com/office/drawing/2014/main" id="{DFADC5C7-0ED0-493B-94AD-D120C857B4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39" b="7851"/>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E7F9B264-A5D5-4A8D-8C4F-8652EA3F6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3612" y="6210300"/>
            <a:ext cx="1467087" cy="438740"/>
          </a:xfrm>
          <a:prstGeom prst="rect">
            <a:avLst/>
          </a:prstGeom>
        </p:spPr>
      </p:pic>
    </p:spTree>
    <p:extLst>
      <p:ext uri="{BB962C8B-B14F-4D97-AF65-F5344CB8AC3E}">
        <p14:creationId xmlns:p14="http://schemas.microsoft.com/office/powerpoint/2010/main" val="3074826668"/>
      </p:ext>
    </p:extLst>
  </p:cSld>
  <p:clrMapOvr>
    <a:masterClrMapping/>
  </p:clrMapOvr>
  <p:transition spd="med"/>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4" ma:contentTypeDescription="Een nieuw document maken." ma:contentTypeScope="" ma:versionID="a3c3b2d2316bbff68d369b35dcdb8578">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0dc031163889b163ad3cab64943a7718"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F475C2-6E45-4B7E-B547-554CA3C1CAB3}">
  <ds:schemaRefs>
    <ds:schemaRef ds:uri="http://schemas.microsoft.com/sharepoint/v3/contenttype/forms"/>
  </ds:schemaRefs>
</ds:datastoreItem>
</file>

<file path=customXml/itemProps2.xml><?xml version="1.0" encoding="utf-8"?>
<ds:datastoreItem xmlns:ds="http://schemas.openxmlformats.org/officeDocument/2006/customXml" ds:itemID="{4E22E7D4-857E-4C96-975D-2A5218010C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69A8D0-07BF-4A6D-8F03-0D2B39A30A0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ThemaYuverta</Template>
  <TotalTime>620</TotalTime>
  <Words>442</Words>
  <Application>Microsoft Office PowerPoint</Application>
  <PresentationFormat>Breedbeeld</PresentationFormat>
  <Paragraphs>80</Paragraphs>
  <Slides>17</Slides>
  <Notes>9</Notes>
  <HiddenSlides>1</HiddenSlides>
  <MMClips>0</MMClips>
  <ScaleCrop>false</ScaleCrop>
  <HeadingPairs>
    <vt:vector size="6" baseType="variant">
      <vt:variant>
        <vt:lpstr>Gebruikte lettertypen</vt:lpstr>
      </vt:variant>
      <vt:variant>
        <vt:i4>10</vt:i4>
      </vt:variant>
      <vt:variant>
        <vt:lpstr>Thema</vt:lpstr>
      </vt:variant>
      <vt:variant>
        <vt:i4>2</vt:i4>
      </vt:variant>
      <vt:variant>
        <vt:lpstr>Diatitels</vt:lpstr>
      </vt:variant>
      <vt:variant>
        <vt:i4>17</vt:i4>
      </vt:variant>
    </vt:vector>
  </HeadingPairs>
  <TitlesOfParts>
    <vt:vector size="29" baseType="lpstr">
      <vt:lpstr>Antonio Bold</vt:lpstr>
      <vt:lpstr>Arial</vt:lpstr>
      <vt:lpstr>Calibri</vt:lpstr>
      <vt:lpstr>Calibri Light</vt:lpstr>
      <vt:lpstr>Helvetica</vt:lpstr>
      <vt:lpstr>Helvetica Light</vt:lpstr>
      <vt:lpstr>Roboto</vt:lpstr>
      <vt:lpstr>Roboto-Bold</vt:lpstr>
      <vt:lpstr>Roboto-Regular</vt:lpstr>
      <vt:lpstr>Wingdings</vt:lpstr>
      <vt:lpstr>Kantoorthema</vt:lpstr>
      <vt:lpstr>1_Kantoorthema</vt:lpstr>
      <vt:lpstr>Hackathon Stad van de toekomst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UNDERSTAND</vt:lpstr>
      <vt:lpstr>UNDERSTAND</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Gerjan de Ruiter</dc:creator>
  <cp:lastModifiedBy>Thomas Noordeloos</cp:lastModifiedBy>
  <cp:revision>7</cp:revision>
  <dcterms:created xsi:type="dcterms:W3CDTF">2021-11-16T14:58:24Z</dcterms:created>
  <dcterms:modified xsi:type="dcterms:W3CDTF">2022-02-18T08:05:40Z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